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2.xml" ContentType="application/inkml+xml"/>
  <Override PartName="/ppt/notesSlides/notesSlide2.xml" ContentType="application/vnd.openxmlformats-officedocument.presentationml.notesSlide+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ink/ink6.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ink/ink7.xml" ContentType="application/inkml+xml"/>
  <Override PartName="/ppt/notesSlides/notesSlide9.xml" ContentType="application/vnd.openxmlformats-officedocument.presentationml.notesSlide+xml"/>
  <Override PartName="/ppt/ink/ink8.xml" ContentType="application/inkml+xml"/>
  <Override PartName="/ppt/notesSlides/notesSlide10.xml" ContentType="application/vnd.openxmlformats-officedocument.presentationml.notesSlide+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8" r:id="rId1"/>
  </p:sldMasterIdLst>
  <p:notesMasterIdLst>
    <p:notesMasterId r:id="rId20"/>
  </p:notesMasterIdLst>
  <p:sldIdLst>
    <p:sldId id="256" r:id="rId2"/>
    <p:sldId id="269" r:id="rId3"/>
    <p:sldId id="257" r:id="rId4"/>
    <p:sldId id="258" r:id="rId5"/>
    <p:sldId id="259" r:id="rId6"/>
    <p:sldId id="260" r:id="rId7"/>
    <p:sldId id="272" r:id="rId8"/>
    <p:sldId id="261" r:id="rId9"/>
    <p:sldId id="273" r:id="rId10"/>
    <p:sldId id="262" r:id="rId11"/>
    <p:sldId id="266" r:id="rId12"/>
    <p:sldId id="263" r:id="rId13"/>
    <p:sldId id="267" r:id="rId14"/>
    <p:sldId id="268" r:id="rId15"/>
    <p:sldId id="264" r:id="rId16"/>
    <p:sldId id="270" r:id="rId17"/>
    <p:sldId id="271"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84299" autoAdjust="0"/>
  </p:normalViewPr>
  <p:slideViewPr>
    <p:cSldViewPr snapToGrid="0">
      <p:cViewPr varScale="1">
        <p:scale>
          <a:sx n="95" d="100"/>
          <a:sy n="95" d="100"/>
        </p:scale>
        <p:origin x="12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846981-06AD-4CFC-BB36-4382D807C8F7}" type="doc">
      <dgm:prSet loTypeId="urn:microsoft.com/office/officeart/2008/layout/LinedList" loCatId="list" qsTypeId="urn:microsoft.com/office/officeart/2005/8/quickstyle/simple2" qsCatId="simple" csTypeId="urn:microsoft.com/office/officeart/2005/8/colors/accent2_2" csCatId="accent2" phldr="1"/>
      <dgm:spPr/>
      <dgm:t>
        <a:bodyPr/>
        <a:lstStyle/>
        <a:p>
          <a:endParaRPr lang="en-US"/>
        </a:p>
      </dgm:t>
    </dgm:pt>
    <dgm:pt modelId="{1E2DD9B2-3318-4FA1-B464-6F8222DFDD89}">
      <dgm:prSet/>
      <dgm:spPr/>
      <dgm:t>
        <a:bodyPr/>
        <a:lstStyle/>
        <a:p>
          <a:r>
            <a:rPr lang="en-US" b="1"/>
            <a:t>WHY</a:t>
          </a:r>
          <a:endParaRPr lang="en-US"/>
        </a:p>
      </dgm:t>
    </dgm:pt>
    <dgm:pt modelId="{F9DAD178-72E6-4A5D-B181-7E67A96A0B55}" type="parTrans" cxnId="{533E6A7F-F493-4582-99B0-10CC040CAC80}">
      <dgm:prSet/>
      <dgm:spPr/>
      <dgm:t>
        <a:bodyPr/>
        <a:lstStyle/>
        <a:p>
          <a:endParaRPr lang="en-US"/>
        </a:p>
      </dgm:t>
    </dgm:pt>
    <dgm:pt modelId="{06B1B413-12F9-490F-8E15-101531FA9480}" type="sibTrans" cxnId="{533E6A7F-F493-4582-99B0-10CC040CAC80}">
      <dgm:prSet/>
      <dgm:spPr/>
      <dgm:t>
        <a:bodyPr/>
        <a:lstStyle/>
        <a:p>
          <a:endParaRPr lang="en-US"/>
        </a:p>
      </dgm:t>
    </dgm:pt>
    <dgm:pt modelId="{595B7EDC-6F0F-4259-A48F-B81D59B16452}">
      <dgm:prSet/>
      <dgm:spPr/>
      <dgm:t>
        <a:bodyPr/>
        <a:lstStyle/>
        <a:p>
          <a:r>
            <a:rPr lang="en-US"/>
            <a:t>We are using AWS glue to fully managed, extract, transform and load (ETL) which are used to automatically discover and catalog the data in various sources such as database, data lakes and data warehousing</a:t>
          </a:r>
        </a:p>
      </dgm:t>
    </dgm:pt>
    <dgm:pt modelId="{D007D619-66D8-4FE1-88B9-45B6807EF9C4}" type="parTrans" cxnId="{98B75694-3571-449F-81A0-1E5C5591968F}">
      <dgm:prSet/>
      <dgm:spPr/>
      <dgm:t>
        <a:bodyPr/>
        <a:lstStyle/>
        <a:p>
          <a:endParaRPr lang="en-US"/>
        </a:p>
      </dgm:t>
    </dgm:pt>
    <dgm:pt modelId="{3E07E2D9-4485-4328-811C-1F4DFA2EDC6C}" type="sibTrans" cxnId="{98B75694-3571-449F-81A0-1E5C5591968F}">
      <dgm:prSet/>
      <dgm:spPr/>
      <dgm:t>
        <a:bodyPr/>
        <a:lstStyle/>
        <a:p>
          <a:endParaRPr lang="en-US"/>
        </a:p>
      </dgm:t>
    </dgm:pt>
    <dgm:pt modelId="{9C8A4D17-7CBA-4EF0-80D3-001E3D4FC620}">
      <dgm:prSet/>
      <dgm:spPr/>
      <dgm:t>
        <a:bodyPr/>
        <a:lstStyle/>
        <a:p>
          <a:r>
            <a:rPr lang="en-US" dirty="0"/>
            <a:t>It is cost effective</a:t>
          </a:r>
        </a:p>
      </dgm:t>
    </dgm:pt>
    <dgm:pt modelId="{A9AA8B3D-2D46-456D-B496-63FE6861A371}" type="parTrans" cxnId="{54BEC3CC-58F6-4DB3-B4C6-39942B9F7EB2}">
      <dgm:prSet/>
      <dgm:spPr/>
      <dgm:t>
        <a:bodyPr/>
        <a:lstStyle/>
        <a:p>
          <a:endParaRPr lang="en-US"/>
        </a:p>
      </dgm:t>
    </dgm:pt>
    <dgm:pt modelId="{E6B0FEFA-A715-4A02-AC78-BD811AEA9D80}" type="sibTrans" cxnId="{54BEC3CC-58F6-4DB3-B4C6-39942B9F7EB2}">
      <dgm:prSet/>
      <dgm:spPr/>
      <dgm:t>
        <a:bodyPr/>
        <a:lstStyle/>
        <a:p>
          <a:endParaRPr lang="en-US"/>
        </a:p>
      </dgm:t>
    </dgm:pt>
    <dgm:pt modelId="{2A7C2030-4BDD-4625-8BAB-CAF0EB8C4030}">
      <dgm:prSet/>
      <dgm:spPr/>
      <dgm:t>
        <a:bodyPr/>
        <a:lstStyle/>
        <a:p>
          <a:r>
            <a:rPr lang="en-US" b="1"/>
            <a:t>USES</a:t>
          </a:r>
          <a:endParaRPr lang="en-US"/>
        </a:p>
      </dgm:t>
    </dgm:pt>
    <dgm:pt modelId="{FEEBFF2A-EB9F-4682-B36B-DC14F956BA4F}" type="parTrans" cxnId="{75C23CC0-9DCC-446E-B946-8F62C6C4CA53}">
      <dgm:prSet/>
      <dgm:spPr/>
      <dgm:t>
        <a:bodyPr/>
        <a:lstStyle/>
        <a:p>
          <a:endParaRPr lang="en-US"/>
        </a:p>
      </dgm:t>
    </dgm:pt>
    <dgm:pt modelId="{C06510EB-D171-4A58-9B40-2F6F21C25BB2}" type="sibTrans" cxnId="{75C23CC0-9DCC-446E-B946-8F62C6C4CA53}">
      <dgm:prSet/>
      <dgm:spPr/>
      <dgm:t>
        <a:bodyPr/>
        <a:lstStyle/>
        <a:p>
          <a:endParaRPr lang="en-US"/>
        </a:p>
      </dgm:t>
    </dgm:pt>
    <dgm:pt modelId="{0A4F6A25-9D03-448F-B9C9-C68A8A5C52A4}">
      <dgm:prSet/>
      <dgm:spPr/>
      <dgm:t>
        <a:bodyPr/>
        <a:lstStyle/>
        <a:p>
          <a:r>
            <a:rPr lang="en-US"/>
            <a:t>Data catalog creation</a:t>
          </a:r>
        </a:p>
      </dgm:t>
    </dgm:pt>
    <dgm:pt modelId="{EDAC5596-14F7-41F2-9F4A-73FE5B78A02D}" type="parTrans" cxnId="{579B8AAA-2B99-4A28-8B3C-941BD8F75E8A}">
      <dgm:prSet/>
      <dgm:spPr/>
      <dgm:t>
        <a:bodyPr/>
        <a:lstStyle/>
        <a:p>
          <a:endParaRPr lang="en-US"/>
        </a:p>
      </dgm:t>
    </dgm:pt>
    <dgm:pt modelId="{3E7F63EC-4574-4036-B36E-872D47A444BA}" type="sibTrans" cxnId="{579B8AAA-2B99-4A28-8B3C-941BD8F75E8A}">
      <dgm:prSet/>
      <dgm:spPr/>
      <dgm:t>
        <a:bodyPr/>
        <a:lstStyle/>
        <a:p>
          <a:endParaRPr lang="en-US"/>
        </a:p>
      </dgm:t>
    </dgm:pt>
    <dgm:pt modelId="{CE6CEF88-8E65-4B30-862F-B6170C3E5250}">
      <dgm:prSet/>
      <dgm:spPr/>
      <dgm:t>
        <a:bodyPr/>
        <a:lstStyle/>
        <a:p>
          <a:r>
            <a:rPr lang="en-US"/>
            <a:t>Data discovery and cataloging</a:t>
          </a:r>
        </a:p>
      </dgm:t>
    </dgm:pt>
    <dgm:pt modelId="{D78780AB-7827-48BD-81CE-153D3D51270D}" type="parTrans" cxnId="{F2FF6892-C97D-4ADA-9C5E-654CDEA0EA9D}">
      <dgm:prSet/>
      <dgm:spPr/>
      <dgm:t>
        <a:bodyPr/>
        <a:lstStyle/>
        <a:p>
          <a:endParaRPr lang="en-US"/>
        </a:p>
      </dgm:t>
    </dgm:pt>
    <dgm:pt modelId="{C391D48A-EB04-4B41-9303-842605B810A5}" type="sibTrans" cxnId="{F2FF6892-C97D-4ADA-9C5E-654CDEA0EA9D}">
      <dgm:prSet/>
      <dgm:spPr/>
      <dgm:t>
        <a:bodyPr/>
        <a:lstStyle/>
        <a:p>
          <a:endParaRPr lang="en-US"/>
        </a:p>
      </dgm:t>
    </dgm:pt>
    <dgm:pt modelId="{FC79644A-E4A7-4178-9790-08A578CE59B5}">
      <dgm:prSet/>
      <dgm:spPr/>
      <dgm:t>
        <a:bodyPr/>
        <a:lstStyle/>
        <a:p>
          <a:r>
            <a:rPr lang="en-US"/>
            <a:t>Schema evolution</a:t>
          </a:r>
        </a:p>
      </dgm:t>
    </dgm:pt>
    <dgm:pt modelId="{01647A04-2D29-4EEE-946A-151652C90848}" type="parTrans" cxnId="{78A82934-18D8-496F-B4A8-E712C8ACDC5B}">
      <dgm:prSet/>
      <dgm:spPr/>
      <dgm:t>
        <a:bodyPr/>
        <a:lstStyle/>
        <a:p>
          <a:endParaRPr lang="en-US"/>
        </a:p>
      </dgm:t>
    </dgm:pt>
    <dgm:pt modelId="{746DC074-2BFF-42B1-948B-505FCAF314C7}" type="sibTrans" cxnId="{78A82934-18D8-496F-B4A8-E712C8ACDC5B}">
      <dgm:prSet/>
      <dgm:spPr/>
      <dgm:t>
        <a:bodyPr/>
        <a:lstStyle/>
        <a:p>
          <a:endParaRPr lang="en-US"/>
        </a:p>
      </dgm:t>
    </dgm:pt>
    <dgm:pt modelId="{A24D0699-0D16-4B78-82FB-CA1D73A8CA95}">
      <dgm:prSet/>
      <dgm:spPr/>
      <dgm:t>
        <a:bodyPr/>
        <a:lstStyle/>
        <a:p>
          <a:r>
            <a:rPr lang="en-US"/>
            <a:t>Automatic partitioning </a:t>
          </a:r>
        </a:p>
      </dgm:t>
    </dgm:pt>
    <dgm:pt modelId="{1BEC315C-6E99-468A-899C-2BE9181B054C}" type="parTrans" cxnId="{AF35C78A-C79D-4287-B9E0-6EF7BB49C515}">
      <dgm:prSet/>
      <dgm:spPr/>
      <dgm:t>
        <a:bodyPr/>
        <a:lstStyle/>
        <a:p>
          <a:endParaRPr lang="en-US"/>
        </a:p>
      </dgm:t>
    </dgm:pt>
    <dgm:pt modelId="{05F74D49-09A7-4157-B82D-BB60AF25E5C2}" type="sibTrans" cxnId="{AF35C78A-C79D-4287-B9E0-6EF7BB49C515}">
      <dgm:prSet/>
      <dgm:spPr/>
      <dgm:t>
        <a:bodyPr/>
        <a:lstStyle/>
        <a:p>
          <a:endParaRPr lang="en-US"/>
        </a:p>
      </dgm:t>
    </dgm:pt>
    <dgm:pt modelId="{E64E9147-5BA5-4F85-9A18-BBD0B8F42652}">
      <dgm:prSet/>
      <dgm:spPr/>
      <dgm:t>
        <a:bodyPr/>
        <a:lstStyle/>
        <a:p>
          <a:r>
            <a:rPr lang="en-US"/>
            <a:t>Integration with other AWS services</a:t>
          </a:r>
        </a:p>
      </dgm:t>
    </dgm:pt>
    <dgm:pt modelId="{1CBDDDF6-9EAA-4406-B492-B630C605BB48}" type="parTrans" cxnId="{94DE397E-1833-45BD-B3D7-0376C32433C5}">
      <dgm:prSet/>
      <dgm:spPr/>
      <dgm:t>
        <a:bodyPr/>
        <a:lstStyle/>
        <a:p>
          <a:endParaRPr lang="en-US"/>
        </a:p>
      </dgm:t>
    </dgm:pt>
    <dgm:pt modelId="{5EBD00A3-2152-49A0-A9C1-25144EDD6666}" type="sibTrans" cxnId="{94DE397E-1833-45BD-B3D7-0376C32433C5}">
      <dgm:prSet/>
      <dgm:spPr/>
      <dgm:t>
        <a:bodyPr/>
        <a:lstStyle/>
        <a:p>
          <a:endParaRPr lang="en-US"/>
        </a:p>
      </dgm:t>
    </dgm:pt>
    <dgm:pt modelId="{191A2A6F-77D8-4D2C-B4B2-0B8D303AB805}" type="pres">
      <dgm:prSet presAssocID="{34846981-06AD-4CFC-BB36-4382D807C8F7}" presName="vert0" presStyleCnt="0">
        <dgm:presLayoutVars>
          <dgm:dir/>
          <dgm:animOne val="branch"/>
          <dgm:animLvl val="lvl"/>
        </dgm:presLayoutVars>
      </dgm:prSet>
      <dgm:spPr/>
    </dgm:pt>
    <dgm:pt modelId="{295C52FF-671A-4F32-B1DA-7FFEB991E580}" type="pres">
      <dgm:prSet presAssocID="{1E2DD9B2-3318-4FA1-B464-6F8222DFDD89}" presName="thickLine" presStyleLbl="alignNode1" presStyleIdx="0" presStyleCnt="9"/>
      <dgm:spPr/>
    </dgm:pt>
    <dgm:pt modelId="{A9878D6F-093A-4E17-AC04-72BF1034C514}" type="pres">
      <dgm:prSet presAssocID="{1E2DD9B2-3318-4FA1-B464-6F8222DFDD89}" presName="horz1" presStyleCnt="0"/>
      <dgm:spPr/>
    </dgm:pt>
    <dgm:pt modelId="{A2A971D8-E2AE-42AA-8F6C-1DDEFC10D085}" type="pres">
      <dgm:prSet presAssocID="{1E2DD9B2-3318-4FA1-B464-6F8222DFDD89}" presName="tx1" presStyleLbl="revTx" presStyleIdx="0" presStyleCnt="9"/>
      <dgm:spPr/>
    </dgm:pt>
    <dgm:pt modelId="{B047C8DC-5697-4177-8C55-09F6AA544CF1}" type="pres">
      <dgm:prSet presAssocID="{1E2DD9B2-3318-4FA1-B464-6F8222DFDD89}" presName="vert1" presStyleCnt="0"/>
      <dgm:spPr/>
    </dgm:pt>
    <dgm:pt modelId="{EC1D8663-91AB-4C5A-AFE1-45236D378A15}" type="pres">
      <dgm:prSet presAssocID="{595B7EDC-6F0F-4259-A48F-B81D59B16452}" presName="thickLine" presStyleLbl="alignNode1" presStyleIdx="1" presStyleCnt="9"/>
      <dgm:spPr/>
    </dgm:pt>
    <dgm:pt modelId="{BF025173-0BCF-4549-9F80-32A6A7AF10AC}" type="pres">
      <dgm:prSet presAssocID="{595B7EDC-6F0F-4259-A48F-B81D59B16452}" presName="horz1" presStyleCnt="0"/>
      <dgm:spPr/>
    </dgm:pt>
    <dgm:pt modelId="{ECA70DB3-CAD0-40FF-9DF1-A746D4C1113E}" type="pres">
      <dgm:prSet presAssocID="{595B7EDC-6F0F-4259-A48F-B81D59B16452}" presName="tx1" presStyleLbl="revTx" presStyleIdx="1" presStyleCnt="9"/>
      <dgm:spPr/>
    </dgm:pt>
    <dgm:pt modelId="{56A2F6CF-9BCF-471A-8AF8-7A880F8EFDC7}" type="pres">
      <dgm:prSet presAssocID="{595B7EDC-6F0F-4259-A48F-B81D59B16452}" presName="vert1" presStyleCnt="0"/>
      <dgm:spPr/>
    </dgm:pt>
    <dgm:pt modelId="{A10663FE-1503-42A6-9676-EBB44898D911}" type="pres">
      <dgm:prSet presAssocID="{9C8A4D17-7CBA-4EF0-80D3-001E3D4FC620}" presName="thickLine" presStyleLbl="alignNode1" presStyleIdx="2" presStyleCnt="9"/>
      <dgm:spPr/>
    </dgm:pt>
    <dgm:pt modelId="{694052C0-2041-467D-9699-B3BC3C54342B}" type="pres">
      <dgm:prSet presAssocID="{9C8A4D17-7CBA-4EF0-80D3-001E3D4FC620}" presName="horz1" presStyleCnt="0"/>
      <dgm:spPr/>
    </dgm:pt>
    <dgm:pt modelId="{3430FF43-2DD8-486F-816B-13C07B79D0B6}" type="pres">
      <dgm:prSet presAssocID="{9C8A4D17-7CBA-4EF0-80D3-001E3D4FC620}" presName="tx1" presStyleLbl="revTx" presStyleIdx="2" presStyleCnt="9"/>
      <dgm:spPr/>
    </dgm:pt>
    <dgm:pt modelId="{5F9E43D5-3CC6-4A98-B7E1-84ABC071D5A6}" type="pres">
      <dgm:prSet presAssocID="{9C8A4D17-7CBA-4EF0-80D3-001E3D4FC620}" presName="vert1" presStyleCnt="0"/>
      <dgm:spPr/>
    </dgm:pt>
    <dgm:pt modelId="{0B1AAD87-7A4A-4534-BECD-8EE8844EAE70}" type="pres">
      <dgm:prSet presAssocID="{2A7C2030-4BDD-4625-8BAB-CAF0EB8C4030}" presName="thickLine" presStyleLbl="alignNode1" presStyleIdx="3" presStyleCnt="9"/>
      <dgm:spPr/>
    </dgm:pt>
    <dgm:pt modelId="{0BE0C9EE-F379-49F4-9B34-9352FA233DE0}" type="pres">
      <dgm:prSet presAssocID="{2A7C2030-4BDD-4625-8BAB-CAF0EB8C4030}" presName="horz1" presStyleCnt="0"/>
      <dgm:spPr/>
    </dgm:pt>
    <dgm:pt modelId="{EB00DE88-6E98-4766-BF6C-634320595FD3}" type="pres">
      <dgm:prSet presAssocID="{2A7C2030-4BDD-4625-8BAB-CAF0EB8C4030}" presName="tx1" presStyleLbl="revTx" presStyleIdx="3" presStyleCnt="9"/>
      <dgm:spPr/>
    </dgm:pt>
    <dgm:pt modelId="{E5255855-508E-462F-B622-D2167DF256EA}" type="pres">
      <dgm:prSet presAssocID="{2A7C2030-4BDD-4625-8BAB-CAF0EB8C4030}" presName="vert1" presStyleCnt="0"/>
      <dgm:spPr/>
    </dgm:pt>
    <dgm:pt modelId="{75607C03-CD0F-40AC-BEAC-3719D552F2D9}" type="pres">
      <dgm:prSet presAssocID="{0A4F6A25-9D03-448F-B9C9-C68A8A5C52A4}" presName="thickLine" presStyleLbl="alignNode1" presStyleIdx="4" presStyleCnt="9"/>
      <dgm:spPr/>
    </dgm:pt>
    <dgm:pt modelId="{84142BDD-FE05-49C5-8140-9A7D961AA869}" type="pres">
      <dgm:prSet presAssocID="{0A4F6A25-9D03-448F-B9C9-C68A8A5C52A4}" presName="horz1" presStyleCnt="0"/>
      <dgm:spPr/>
    </dgm:pt>
    <dgm:pt modelId="{0F216C5F-8F0A-4592-89AE-9BAED4F4F169}" type="pres">
      <dgm:prSet presAssocID="{0A4F6A25-9D03-448F-B9C9-C68A8A5C52A4}" presName="tx1" presStyleLbl="revTx" presStyleIdx="4" presStyleCnt="9"/>
      <dgm:spPr/>
    </dgm:pt>
    <dgm:pt modelId="{4F072188-4D2C-4E4B-994C-59433CE8DA4C}" type="pres">
      <dgm:prSet presAssocID="{0A4F6A25-9D03-448F-B9C9-C68A8A5C52A4}" presName="vert1" presStyleCnt="0"/>
      <dgm:spPr/>
    </dgm:pt>
    <dgm:pt modelId="{2A018023-04CF-4235-8E3D-CDD6314363C8}" type="pres">
      <dgm:prSet presAssocID="{CE6CEF88-8E65-4B30-862F-B6170C3E5250}" presName="thickLine" presStyleLbl="alignNode1" presStyleIdx="5" presStyleCnt="9"/>
      <dgm:spPr/>
    </dgm:pt>
    <dgm:pt modelId="{AC9CCC32-1443-4C7B-96F5-F0DB035846F1}" type="pres">
      <dgm:prSet presAssocID="{CE6CEF88-8E65-4B30-862F-B6170C3E5250}" presName="horz1" presStyleCnt="0"/>
      <dgm:spPr/>
    </dgm:pt>
    <dgm:pt modelId="{EA991992-45BF-4EC7-80C6-0781345CF66C}" type="pres">
      <dgm:prSet presAssocID="{CE6CEF88-8E65-4B30-862F-B6170C3E5250}" presName="tx1" presStyleLbl="revTx" presStyleIdx="5" presStyleCnt="9"/>
      <dgm:spPr/>
    </dgm:pt>
    <dgm:pt modelId="{C8D916A0-1D05-446F-A074-1446772E7F1F}" type="pres">
      <dgm:prSet presAssocID="{CE6CEF88-8E65-4B30-862F-B6170C3E5250}" presName="vert1" presStyleCnt="0"/>
      <dgm:spPr/>
    </dgm:pt>
    <dgm:pt modelId="{920B5AF3-E66C-4FEF-A4AB-23B580766678}" type="pres">
      <dgm:prSet presAssocID="{FC79644A-E4A7-4178-9790-08A578CE59B5}" presName="thickLine" presStyleLbl="alignNode1" presStyleIdx="6" presStyleCnt="9"/>
      <dgm:spPr/>
    </dgm:pt>
    <dgm:pt modelId="{B95B3292-DC5C-4092-96F2-4D3D430A063C}" type="pres">
      <dgm:prSet presAssocID="{FC79644A-E4A7-4178-9790-08A578CE59B5}" presName="horz1" presStyleCnt="0"/>
      <dgm:spPr/>
    </dgm:pt>
    <dgm:pt modelId="{88340DEC-4E76-421C-8101-FDACE81F815D}" type="pres">
      <dgm:prSet presAssocID="{FC79644A-E4A7-4178-9790-08A578CE59B5}" presName="tx1" presStyleLbl="revTx" presStyleIdx="6" presStyleCnt="9"/>
      <dgm:spPr/>
    </dgm:pt>
    <dgm:pt modelId="{3BB2E89F-7A92-4492-A330-36CD566C1923}" type="pres">
      <dgm:prSet presAssocID="{FC79644A-E4A7-4178-9790-08A578CE59B5}" presName="vert1" presStyleCnt="0"/>
      <dgm:spPr/>
    </dgm:pt>
    <dgm:pt modelId="{FD9C13BF-0F67-4DB9-BD94-C9625AE2BB76}" type="pres">
      <dgm:prSet presAssocID="{A24D0699-0D16-4B78-82FB-CA1D73A8CA95}" presName="thickLine" presStyleLbl="alignNode1" presStyleIdx="7" presStyleCnt="9"/>
      <dgm:spPr/>
    </dgm:pt>
    <dgm:pt modelId="{AE89D150-811A-4961-853C-2EDF2619731E}" type="pres">
      <dgm:prSet presAssocID="{A24D0699-0D16-4B78-82FB-CA1D73A8CA95}" presName="horz1" presStyleCnt="0"/>
      <dgm:spPr/>
    </dgm:pt>
    <dgm:pt modelId="{BD823271-5340-4C30-BF19-D44836E919AD}" type="pres">
      <dgm:prSet presAssocID="{A24D0699-0D16-4B78-82FB-CA1D73A8CA95}" presName="tx1" presStyleLbl="revTx" presStyleIdx="7" presStyleCnt="9"/>
      <dgm:spPr/>
    </dgm:pt>
    <dgm:pt modelId="{875A70BB-95AD-47B7-9828-97B1BFC9C3AE}" type="pres">
      <dgm:prSet presAssocID="{A24D0699-0D16-4B78-82FB-CA1D73A8CA95}" presName="vert1" presStyleCnt="0"/>
      <dgm:spPr/>
    </dgm:pt>
    <dgm:pt modelId="{81720A17-0145-4119-AE30-E419151721F8}" type="pres">
      <dgm:prSet presAssocID="{E64E9147-5BA5-4F85-9A18-BBD0B8F42652}" presName="thickLine" presStyleLbl="alignNode1" presStyleIdx="8" presStyleCnt="9"/>
      <dgm:spPr/>
    </dgm:pt>
    <dgm:pt modelId="{C4B0FC2B-1CF2-4B94-9DF2-4A224B869240}" type="pres">
      <dgm:prSet presAssocID="{E64E9147-5BA5-4F85-9A18-BBD0B8F42652}" presName="horz1" presStyleCnt="0"/>
      <dgm:spPr/>
    </dgm:pt>
    <dgm:pt modelId="{D839F33A-E522-4F66-AD31-1C07C0046CA0}" type="pres">
      <dgm:prSet presAssocID="{E64E9147-5BA5-4F85-9A18-BBD0B8F42652}" presName="tx1" presStyleLbl="revTx" presStyleIdx="8" presStyleCnt="9"/>
      <dgm:spPr/>
    </dgm:pt>
    <dgm:pt modelId="{CB8F1FDE-29AF-4F69-AB18-8034FB7AB5E7}" type="pres">
      <dgm:prSet presAssocID="{E64E9147-5BA5-4F85-9A18-BBD0B8F42652}" presName="vert1" presStyleCnt="0"/>
      <dgm:spPr/>
    </dgm:pt>
  </dgm:ptLst>
  <dgm:cxnLst>
    <dgm:cxn modelId="{7DA2F402-30D9-4F1A-88C7-408D55525446}" type="presOf" srcId="{1E2DD9B2-3318-4FA1-B464-6F8222DFDD89}" destId="{A2A971D8-E2AE-42AA-8F6C-1DDEFC10D085}" srcOrd="0" destOrd="0" presId="urn:microsoft.com/office/officeart/2008/layout/LinedList"/>
    <dgm:cxn modelId="{E666F005-0864-41C9-8DAD-D6DD8A745ABC}" type="presOf" srcId="{0A4F6A25-9D03-448F-B9C9-C68A8A5C52A4}" destId="{0F216C5F-8F0A-4592-89AE-9BAED4F4F169}" srcOrd="0" destOrd="0" presId="urn:microsoft.com/office/officeart/2008/layout/LinedList"/>
    <dgm:cxn modelId="{78A82934-18D8-496F-B4A8-E712C8ACDC5B}" srcId="{34846981-06AD-4CFC-BB36-4382D807C8F7}" destId="{FC79644A-E4A7-4178-9790-08A578CE59B5}" srcOrd="6" destOrd="0" parTransId="{01647A04-2D29-4EEE-946A-151652C90848}" sibTransId="{746DC074-2BFF-42B1-948B-505FCAF314C7}"/>
    <dgm:cxn modelId="{82CD1E38-9799-45FD-A3D2-1071A54D7ED2}" type="presOf" srcId="{34846981-06AD-4CFC-BB36-4382D807C8F7}" destId="{191A2A6F-77D8-4D2C-B4B2-0B8D303AB805}" srcOrd="0" destOrd="0" presId="urn:microsoft.com/office/officeart/2008/layout/LinedList"/>
    <dgm:cxn modelId="{94DE397E-1833-45BD-B3D7-0376C32433C5}" srcId="{34846981-06AD-4CFC-BB36-4382D807C8F7}" destId="{E64E9147-5BA5-4F85-9A18-BBD0B8F42652}" srcOrd="8" destOrd="0" parTransId="{1CBDDDF6-9EAA-4406-B492-B630C605BB48}" sibTransId="{5EBD00A3-2152-49A0-A9C1-25144EDD6666}"/>
    <dgm:cxn modelId="{533E6A7F-F493-4582-99B0-10CC040CAC80}" srcId="{34846981-06AD-4CFC-BB36-4382D807C8F7}" destId="{1E2DD9B2-3318-4FA1-B464-6F8222DFDD89}" srcOrd="0" destOrd="0" parTransId="{F9DAD178-72E6-4A5D-B181-7E67A96A0B55}" sibTransId="{06B1B413-12F9-490F-8E15-101531FA9480}"/>
    <dgm:cxn modelId="{5E9D4087-1192-45A6-8F44-D96DE084A8B3}" type="presOf" srcId="{A24D0699-0D16-4B78-82FB-CA1D73A8CA95}" destId="{BD823271-5340-4C30-BF19-D44836E919AD}" srcOrd="0" destOrd="0" presId="urn:microsoft.com/office/officeart/2008/layout/LinedList"/>
    <dgm:cxn modelId="{AF35C78A-C79D-4287-B9E0-6EF7BB49C515}" srcId="{34846981-06AD-4CFC-BB36-4382D807C8F7}" destId="{A24D0699-0D16-4B78-82FB-CA1D73A8CA95}" srcOrd="7" destOrd="0" parTransId="{1BEC315C-6E99-468A-899C-2BE9181B054C}" sibTransId="{05F74D49-09A7-4157-B82D-BB60AF25E5C2}"/>
    <dgm:cxn modelId="{F2FF6892-C97D-4ADA-9C5E-654CDEA0EA9D}" srcId="{34846981-06AD-4CFC-BB36-4382D807C8F7}" destId="{CE6CEF88-8E65-4B30-862F-B6170C3E5250}" srcOrd="5" destOrd="0" parTransId="{D78780AB-7827-48BD-81CE-153D3D51270D}" sibTransId="{C391D48A-EB04-4B41-9303-842605B810A5}"/>
    <dgm:cxn modelId="{98B75694-3571-449F-81A0-1E5C5591968F}" srcId="{34846981-06AD-4CFC-BB36-4382D807C8F7}" destId="{595B7EDC-6F0F-4259-A48F-B81D59B16452}" srcOrd="1" destOrd="0" parTransId="{D007D619-66D8-4FE1-88B9-45B6807EF9C4}" sibTransId="{3E07E2D9-4485-4328-811C-1F4DFA2EDC6C}"/>
    <dgm:cxn modelId="{98FD7197-CE21-4646-BB1E-922F8F7EC987}" type="presOf" srcId="{9C8A4D17-7CBA-4EF0-80D3-001E3D4FC620}" destId="{3430FF43-2DD8-486F-816B-13C07B79D0B6}" srcOrd="0" destOrd="0" presId="urn:microsoft.com/office/officeart/2008/layout/LinedList"/>
    <dgm:cxn modelId="{63A523A0-B4AB-4ECF-9A79-10028F5E5362}" type="presOf" srcId="{CE6CEF88-8E65-4B30-862F-B6170C3E5250}" destId="{EA991992-45BF-4EC7-80C6-0781345CF66C}" srcOrd="0" destOrd="0" presId="urn:microsoft.com/office/officeart/2008/layout/LinedList"/>
    <dgm:cxn modelId="{49342AA4-BF7E-477A-A858-1CE2E25A99F6}" type="presOf" srcId="{2A7C2030-4BDD-4625-8BAB-CAF0EB8C4030}" destId="{EB00DE88-6E98-4766-BF6C-634320595FD3}" srcOrd="0" destOrd="0" presId="urn:microsoft.com/office/officeart/2008/layout/LinedList"/>
    <dgm:cxn modelId="{579B8AAA-2B99-4A28-8B3C-941BD8F75E8A}" srcId="{34846981-06AD-4CFC-BB36-4382D807C8F7}" destId="{0A4F6A25-9D03-448F-B9C9-C68A8A5C52A4}" srcOrd="4" destOrd="0" parTransId="{EDAC5596-14F7-41F2-9F4A-73FE5B78A02D}" sibTransId="{3E7F63EC-4574-4036-B36E-872D47A444BA}"/>
    <dgm:cxn modelId="{75C23CC0-9DCC-446E-B946-8F62C6C4CA53}" srcId="{34846981-06AD-4CFC-BB36-4382D807C8F7}" destId="{2A7C2030-4BDD-4625-8BAB-CAF0EB8C4030}" srcOrd="3" destOrd="0" parTransId="{FEEBFF2A-EB9F-4682-B36B-DC14F956BA4F}" sibTransId="{C06510EB-D171-4A58-9B40-2F6F21C25BB2}"/>
    <dgm:cxn modelId="{54BEC3CC-58F6-4DB3-B4C6-39942B9F7EB2}" srcId="{34846981-06AD-4CFC-BB36-4382D807C8F7}" destId="{9C8A4D17-7CBA-4EF0-80D3-001E3D4FC620}" srcOrd="2" destOrd="0" parTransId="{A9AA8B3D-2D46-456D-B496-63FE6861A371}" sibTransId="{E6B0FEFA-A715-4A02-AC78-BD811AEA9D80}"/>
    <dgm:cxn modelId="{B96117CF-E3E1-490F-93E0-DAF672B85ED8}" type="presOf" srcId="{E64E9147-5BA5-4F85-9A18-BBD0B8F42652}" destId="{D839F33A-E522-4F66-AD31-1C07C0046CA0}" srcOrd="0" destOrd="0" presId="urn:microsoft.com/office/officeart/2008/layout/LinedList"/>
    <dgm:cxn modelId="{B202EDCF-E987-4290-A65E-9E192F19D9A9}" type="presOf" srcId="{595B7EDC-6F0F-4259-A48F-B81D59B16452}" destId="{ECA70DB3-CAD0-40FF-9DF1-A746D4C1113E}" srcOrd="0" destOrd="0" presId="urn:microsoft.com/office/officeart/2008/layout/LinedList"/>
    <dgm:cxn modelId="{F220AADF-90DB-4E1D-9977-EA01FE68E732}" type="presOf" srcId="{FC79644A-E4A7-4178-9790-08A578CE59B5}" destId="{88340DEC-4E76-421C-8101-FDACE81F815D}" srcOrd="0" destOrd="0" presId="urn:microsoft.com/office/officeart/2008/layout/LinedList"/>
    <dgm:cxn modelId="{FBD9AF06-3733-48CD-9E1B-D2DB2EB84E60}" type="presParOf" srcId="{191A2A6F-77D8-4D2C-B4B2-0B8D303AB805}" destId="{295C52FF-671A-4F32-B1DA-7FFEB991E580}" srcOrd="0" destOrd="0" presId="urn:microsoft.com/office/officeart/2008/layout/LinedList"/>
    <dgm:cxn modelId="{B52A3228-CDCD-4149-8269-FA3418E2E5D9}" type="presParOf" srcId="{191A2A6F-77D8-4D2C-B4B2-0B8D303AB805}" destId="{A9878D6F-093A-4E17-AC04-72BF1034C514}" srcOrd="1" destOrd="0" presId="urn:microsoft.com/office/officeart/2008/layout/LinedList"/>
    <dgm:cxn modelId="{69B2EB33-02E4-4AFE-A3FA-2BEA0CC89C3D}" type="presParOf" srcId="{A9878D6F-093A-4E17-AC04-72BF1034C514}" destId="{A2A971D8-E2AE-42AA-8F6C-1DDEFC10D085}" srcOrd="0" destOrd="0" presId="urn:microsoft.com/office/officeart/2008/layout/LinedList"/>
    <dgm:cxn modelId="{03A1BEBA-19EE-4D8A-BF9F-CBC2511DACFC}" type="presParOf" srcId="{A9878D6F-093A-4E17-AC04-72BF1034C514}" destId="{B047C8DC-5697-4177-8C55-09F6AA544CF1}" srcOrd="1" destOrd="0" presId="urn:microsoft.com/office/officeart/2008/layout/LinedList"/>
    <dgm:cxn modelId="{A058854A-CAED-4E5D-A0EF-24708BEB0405}" type="presParOf" srcId="{191A2A6F-77D8-4D2C-B4B2-0B8D303AB805}" destId="{EC1D8663-91AB-4C5A-AFE1-45236D378A15}" srcOrd="2" destOrd="0" presId="urn:microsoft.com/office/officeart/2008/layout/LinedList"/>
    <dgm:cxn modelId="{54CCF3A6-839A-4B4F-8D5F-2A723FCD8416}" type="presParOf" srcId="{191A2A6F-77D8-4D2C-B4B2-0B8D303AB805}" destId="{BF025173-0BCF-4549-9F80-32A6A7AF10AC}" srcOrd="3" destOrd="0" presId="urn:microsoft.com/office/officeart/2008/layout/LinedList"/>
    <dgm:cxn modelId="{78A17C24-03F4-4D6D-B831-8CA3BD04A736}" type="presParOf" srcId="{BF025173-0BCF-4549-9F80-32A6A7AF10AC}" destId="{ECA70DB3-CAD0-40FF-9DF1-A746D4C1113E}" srcOrd="0" destOrd="0" presId="urn:microsoft.com/office/officeart/2008/layout/LinedList"/>
    <dgm:cxn modelId="{74153833-4A71-481F-B780-38DC6472E98B}" type="presParOf" srcId="{BF025173-0BCF-4549-9F80-32A6A7AF10AC}" destId="{56A2F6CF-9BCF-471A-8AF8-7A880F8EFDC7}" srcOrd="1" destOrd="0" presId="urn:microsoft.com/office/officeart/2008/layout/LinedList"/>
    <dgm:cxn modelId="{44D0C706-62DC-484C-A53C-2AACC247FC8A}" type="presParOf" srcId="{191A2A6F-77D8-4D2C-B4B2-0B8D303AB805}" destId="{A10663FE-1503-42A6-9676-EBB44898D911}" srcOrd="4" destOrd="0" presId="urn:microsoft.com/office/officeart/2008/layout/LinedList"/>
    <dgm:cxn modelId="{F85F8129-605B-4CEA-9A8C-3D306D36DB79}" type="presParOf" srcId="{191A2A6F-77D8-4D2C-B4B2-0B8D303AB805}" destId="{694052C0-2041-467D-9699-B3BC3C54342B}" srcOrd="5" destOrd="0" presId="urn:microsoft.com/office/officeart/2008/layout/LinedList"/>
    <dgm:cxn modelId="{6E9235AD-19B2-4128-A60E-D9D81B4E0F8D}" type="presParOf" srcId="{694052C0-2041-467D-9699-B3BC3C54342B}" destId="{3430FF43-2DD8-486F-816B-13C07B79D0B6}" srcOrd="0" destOrd="0" presId="urn:microsoft.com/office/officeart/2008/layout/LinedList"/>
    <dgm:cxn modelId="{839123B0-4FD1-4EE8-9F9D-2EE3C5279893}" type="presParOf" srcId="{694052C0-2041-467D-9699-B3BC3C54342B}" destId="{5F9E43D5-3CC6-4A98-B7E1-84ABC071D5A6}" srcOrd="1" destOrd="0" presId="urn:microsoft.com/office/officeart/2008/layout/LinedList"/>
    <dgm:cxn modelId="{50BBE747-87A1-4B16-ABFA-249BBCAA236E}" type="presParOf" srcId="{191A2A6F-77D8-4D2C-B4B2-0B8D303AB805}" destId="{0B1AAD87-7A4A-4534-BECD-8EE8844EAE70}" srcOrd="6" destOrd="0" presId="urn:microsoft.com/office/officeart/2008/layout/LinedList"/>
    <dgm:cxn modelId="{E8BF055B-901E-4B1E-96E2-36A20A518E98}" type="presParOf" srcId="{191A2A6F-77D8-4D2C-B4B2-0B8D303AB805}" destId="{0BE0C9EE-F379-49F4-9B34-9352FA233DE0}" srcOrd="7" destOrd="0" presId="urn:microsoft.com/office/officeart/2008/layout/LinedList"/>
    <dgm:cxn modelId="{6F541594-8817-4A91-95A0-1651F913BC01}" type="presParOf" srcId="{0BE0C9EE-F379-49F4-9B34-9352FA233DE0}" destId="{EB00DE88-6E98-4766-BF6C-634320595FD3}" srcOrd="0" destOrd="0" presId="urn:microsoft.com/office/officeart/2008/layout/LinedList"/>
    <dgm:cxn modelId="{61B433B1-CB54-4D1B-8461-21C3789F244E}" type="presParOf" srcId="{0BE0C9EE-F379-49F4-9B34-9352FA233DE0}" destId="{E5255855-508E-462F-B622-D2167DF256EA}" srcOrd="1" destOrd="0" presId="urn:microsoft.com/office/officeart/2008/layout/LinedList"/>
    <dgm:cxn modelId="{9D4D52A4-1136-4140-9D71-AD0A0BB99856}" type="presParOf" srcId="{191A2A6F-77D8-4D2C-B4B2-0B8D303AB805}" destId="{75607C03-CD0F-40AC-BEAC-3719D552F2D9}" srcOrd="8" destOrd="0" presId="urn:microsoft.com/office/officeart/2008/layout/LinedList"/>
    <dgm:cxn modelId="{21CECA0E-2D0E-496B-93DF-2482FCFF205A}" type="presParOf" srcId="{191A2A6F-77D8-4D2C-B4B2-0B8D303AB805}" destId="{84142BDD-FE05-49C5-8140-9A7D961AA869}" srcOrd="9" destOrd="0" presId="urn:microsoft.com/office/officeart/2008/layout/LinedList"/>
    <dgm:cxn modelId="{7F56B752-7E74-49F6-9421-5EA820C044EC}" type="presParOf" srcId="{84142BDD-FE05-49C5-8140-9A7D961AA869}" destId="{0F216C5F-8F0A-4592-89AE-9BAED4F4F169}" srcOrd="0" destOrd="0" presId="urn:microsoft.com/office/officeart/2008/layout/LinedList"/>
    <dgm:cxn modelId="{EBCDC22E-859B-46BA-AEEF-E97928D15809}" type="presParOf" srcId="{84142BDD-FE05-49C5-8140-9A7D961AA869}" destId="{4F072188-4D2C-4E4B-994C-59433CE8DA4C}" srcOrd="1" destOrd="0" presId="urn:microsoft.com/office/officeart/2008/layout/LinedList"/>
    <dgm:cxn modelId="{F52740C9-2977-47C2-BC74-4BA9C0EE7E9D}" type="presParOf" srcId="{191A2A6F-77D8-4D2C-B4B2-0B8D303AB805}" destId="{2A018023-04CF-4235-8E3D-CDD6314363C8}" srcOrd="10" destOrd="0" presId="urn:microsoft.com/office/officeart/2008/layout/LinedList"/>
    <dgm:cxn modelId="{776C34C6-BBBE-49E9-8B86-48B234A04FC6}" type="presParOf" srcId="{191A2A6F-77D8-4D2C-B4B2-0B8D303AB805}" destId="{AC9CCC32-1443-4C7B-96F5-F0DB035846F1}" srcOrd="11" destOrd="0" presId="urn:microsoft.com/office/officeart/2008/layout/LinedList"/>
    <dgm:cxn modelId="{FBAC8B14-067F-47B8-B8C2-5EEABBC6A427}" type="presParOf" srcId="{AC9CCC32-1443-4C7B-96F5-F0DB035846F1}" destId="{EA991992-45BF-4EC7-80C6-0781345CF66C}" srcOrd="0" destOrd="0" presId="urn:microsoft.com/office/officeart/2008/layout/LinedList"/>
    <dgm:cxn modelId="{7EF403D1-ACE1-462F-A30A-CD0E19515822}" type="presParOf" srcId="{AC9CCC32-1443-4C7B-96F5-F0DB035846F1}" destId="{C8D916A0-1D05-446F-A074-1446772E7F1F}" srcOrd="1" destOrd="0" presId="urn:microsoft.com/office/officeart/2008/layout/LinedList"/>
    <dgm:cxn modelId="{F4036E60-5317-499E-A6DF-CA646140DB68}" type="presParOf" srcId="{191A2A6F-77D8-4D2C-B4B2-0B8D303AB805}" destId="{920B5AF3-E66C-4FEF-A4AB-23B580766678}" srcOrd="12" destOrd="0" presId="urn:microsoft.com/office/officeart/2008/layout/LinedList"/>
    <dgm:cxn modelId="{75B9DB81-F305-4412-A4FC-CF708F90D4CD}" type="presParOf" srcId="{191A2A6F-77D8-4D2C-B4B2-0B8D303AB805}" destId="{B95B3292-DC5C-4092-96F2-4D3D430A063C}" srcOrd="13" destOrd="0" presId="urn:microsoft.com/office/officeart/2008/layout/LinedList"/>
    <dgm:cxn modelId="{7759FC7C-36E7-47DE-BE2B-8E667B32AC22}" type="presParOf" srcId="{B95B3292-DC5C-4092-96F2-4D3D430A063C}" destId="{88340DEC-4E76-421C-8101-FDACE81F815D}" srcOrd="0" destOrd="0" presId="urn:microsoft.com/office/officeart/2008/layout/LinedList"/>
    <dgm:cxn modelId="{AF8FC6D3-3DD3-4B7C-B7F0-F1DE805DFF24}" type="presParOf" srcId="{B95B3292-DC5C-4092-96F2-4D3D430A063C}" destId="{3BB2E89F-7A92-4492-A330-36CD566C1923}" srcOrd="1" destOrd="0" presId="urn:microsoft.com/office/officeart/2008/layout/LinedList"/>
    <dgm:cxn modelId="{F06A6C6D-CC66-44B7-9E4F-5AEB7752A5B3}" type="presParOf" srcId="{191A2A6F-77D8-4D2C-B4B2-0B8D303AB805}" destId="{FD9C13BF-0F67-4DB9-BD94-C9625AE2BB76}" srcOrd="14" destOrd="0" presId="urn:microsoft.com/office/officeart/2008/layout/LinedList"/>
    <dgm:cxn modelId="{595C3EEC-6640-4306-A0A6-0E3ABC1426BB}" type="presParOf" srcId="{191A2A6F-77D8-4D2C-B4B2-0B8D303AB805}" destId="{AE89D150-811A-4961-853C-2EDF2619731E}" srcOrd="15" destOrd="0" presId="urn:microsoft.com/office/officeart/2008/layout/LinedList"/>
    <dgm:cxn modelId="{7081D7F7-250C-4DDC-B0A7-9FD52413AC16}" type="presParOf" srcId="{AE89D150-811A-4961-853C-2EDF2619731E}" destId="{BD823271-5340-4C30-BF19-D44836E919AD}" srcOrd="0" destOrd="0" presId="urn:microsoft.com/office/officeart/2008/layout/LinedList"/>
    <dgm:cxn modelId="{76FC5C8D-0E3F-45F5-8278-1A87BA1442AD}" type="presParOf" srcId="{AE89D150-811A-4961-853C-2EDF2619731E}" destId="{875A70BB-95AD-47B7-9828-97B1BFC9C3AE}" srcOrd="1" destOrd="0" presId="urn:microsoft.com/office/officeart/2008/layout/LinedList"/>
    <dgm:cxn modelId="{A425428F-A577-4C89-8AC7-3BCEE7BCA541}" type="presParOf" srcId="{191A2A6F-77D8-4D2C-B4B2-0B8D303AB805}" destId="{81720A17-0145-4119-AE30-E419151721F8}" srcOrd="16" destOrd="0" presId="urn:microsoft.com/office/officeart/2008/layout/LinedList"/>
    <dgm:cxn modelId="{21598504-04C9-4436-AD7F-D80F6B9F99F4}" type="presParOf" srcId="{191A2A6F-77D8-4D2C-B4B2-0B8D303AB805}" destId="{C4B0FC2B-1CF2-4B94-9DF2-4A224B869240}" srcOrd="17" destOrd="0" presId="urn:microsoft.com/office/officeart/2008/layout/LinedList"/>
    <dgm:cxn modelId="{3A57FB3D-4ABB-4068-9657-EA197B273E70}" type="presParOf" srcId="{C4B0FC2B-1CF2-4B94-9DF2-4A224B869240}" destId="{D839F33A-E522-4F66-AD31-1C07C0046CA0}" srcOrd="0" destOrd="0" presId="urn:microsoft.com/office/officeart/2008/layout/LinedList"/>
    <dgm:cxn modelId="{CA22C258-6033-44E6-B791-ED87F99B541C}" type="presParOf" srcId="{C4B0FC2B-1CF2-4B94-9DF2-4A224B869240}" destId="{CB8F1FDE-29AF-4F69-AB18-8034FB7AB5E7}"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A9F758-1EF9-4270-81FE-2758BDB33008}" type="doc">
      <dgm:prSet loTypeId="urn:microsoft.com/office/officeart/2016/7/layout/VerticalHollowActionList" loCatId="List" qsTypeId="urn:microsoft.com/office/officeart/2005/8/quickstyle/simple1" qsCatId="simple" csTypeId="urn:microsoft.com/office/officeart/2005/8/colors/accent1_2" csCatId="accent1"/>
      <dgm:spPr/>
      <dgm:t>
        <a:bodyPr/>
        <a:lstStyle/>
        <a:p>
          <a:endParaRPr lang="en-US"/>
        </a:p>
      </dgm:t>
    </dgm:pt>
    <dgm:pt modelId="{2107D12D-35A5-4EEC-BDE5-5A7446E849AF}">
      <dgm:prSet/>
      <dgm:spPr/>
      <dgm:t>
        <a:bodyPr/>
        <a:lstStyle/>
        <a:p>
          <a:r>
            <a:rPr lang="en-US"/>
            <a:t>Catalog</a:t>
          </a:r>
        </a:p>
      </dgm:t>
    </dgm:pt>
    <dgm:pt modelId="{77F0EC9A-DD49-4DC4-9AA6-83D357DA38D8}" type="parTrans" cxnId="{C08440AC-DFB2-4BA9-8541-D309D51EB6D0}">
      <dgm:prSet/>
      <dgm:spPr/>
      <dgm:t>
        <a:bodyPr/>
        <a:lstStyle/>
        <a:p>
          <a:endParaRPr lang="en-US"/>
        </a:p>
      </dgm:t>
    </dgm:pt>
    <dgm:pt modelId="{C470939C-6FF5-46D1-8F46-013CEEE9FD9C}" type="sibTrans" cxnId="{C08440AC-DFB2-4BA9-8541-D309D51EB6D0}">
      <dgm:prSet/>
      <dgm:spPr/>
      <dgm:t>
        <a:bodyPr/>
        <a:lstStyle/>
        <a:p>
          <a:endParaRPr lang="en-US"/>
        </a:p>
      </dgm:t>
    </dgm:pt>
    <dgm:pt modelId="{164C5211-AB65-4444-BB5B-5D4C6E0949F2}">
      <dgm:prSet/>
      <dgm:spPr/>
      <dgm:t>
        <a:bodyPr/>
        <a:lstStyle/>
        <a:p>
          <a:r>
            <a:rPr lang="en-US"/>
            <a:t>Catalog transformed data</a:t>
          </a:r>
        </a:p>
      </dgm:t>
    </dgm:pt>
    <dgm:pt modelId="{C52843D1-95D5-46D0-81B1-B7BAFFA88D7C}" type="parTrans" cxnId="{3DD9497F-9E19-4135-B917-E5B49B440020}">
      <dgm:prSet/>
      <dgm:spPr/>
      <dgm:t>
        <a:bodyPr/>
        <a:lstStyle/>
        <a:p>
          <a:endParaRPr lang="en-US"/>
        </a:p>
      </dgm:t>
    </dgm:pt>
    <dgm:pt modelId="{2BE01211-0B50-49A6-8DCE-47D311D8FB02}" type="sibTrans" cxnId="{3DD9497F-9E19-4135-B917-E5B49B440020}">
      <dgm:prSet/>
      <dgm:spPr/>
      <dgm:t>
        <a:bodyPr/>
        <a:lstStyle/>
        <a:p>
          <a:endParaRPr lang="en-US"/>
        </a:p>
      </dgm:t>
    </dgm:pt>
    <dgm:pt modelId="{018173B7-54E6-4BCC-A44C-30FD9901ED5F}">
      <dgm:prSet/>
      <dgm:spPr/>
      <dgm:t>
        <a:bodyPr/>
        <a:lstStyle/>
        <a:p>
          <a:r>
            <a:rPr lang="en-US"/>
            <a:t>Validate</a:t>
          </a:r>
        </a:p>
      </dgm:t>
    </dgm:pt>
    <dgm:pt modelId="{3B351DB4-704E-40CA-AF6E-45518E6E5777}" type="parTrans" cxnId="{D9D63F94-9E68-469F-8086-B20AFB03E25C}">
      <dgm:prSet/>
      <dgm:spPr/>
      <dgm:t>
        <a:bodyPr/>
        <a:lstStyle/>
        <a:p>
          <a:endParaRPr lang="en-US"/>
        </a:p>
      </dgm:t>
    </dgm:pt>
    <dgm:pt modelId="{E0E6CE4C-2061-44DD-B1CC-7557C07FB1A0}" type="sibTrans" cxnId="{D9D63F94-9E68-469F-8086-B20AFB03E25C}">
      <dgm:prSet/>
      <dgm:spPr/>
      <dgm:t>
        <a:bodyPr/>
        <a:lstStyle/>
        <a:p>
          <a:endParaRPr lang="en-US"/>
        </a:p>
      </dgm:t>
    </dgm:pt>
    <dgm:pt modelId="{B95BFA57-5277-4B17-BF65-7E9F1F6E610A}">
      <dgm:prSet/>
      <dgm:spPr/>
      <dgm:t>
        <a:bodyPr/>
        <a:lstStyle/>
        <a:p>
          <a:r>
            <a:rPr lang="en-US" dirty="0"/>
            <a:t>Validate transformed data</a:t>
          </a:r>
        </a:p>
      </dgm:t>
    </dgm:pt>
    <dgm:pt modelId="{D2657BE4-705E-4FB1-8060-32A037027ED7}" type="parTrans" cxnId="{6F23EF9C-519F-4114-A66A-F82F64DD1A23}">
      <dgm:prSet/>
      <dgm:spPr/>
      <dgm:t>
        <a:bodyPr/>
        <a:lstStyle/>
        <a:p>
          <a:endParaRPr lang="en-US"/>
        </a:p>
      </dgm:t>
    </dgm:pt>
    <dgm:pt modelId="{BB56C5CF-7E4A-4384-8615-DFD37C922BB1}" type="sibTrans" cxnId="{6F23EF9C-519F-4114-A66A-F82F64DD1A23}">
      <dgm:prSet/>
      <dgm:spPr/>
      <dgm:t>
        <a:bodyPr/>
        <a:lstStyle/>
        <a:p>
          <a:endParaRPr lang="en-US"/>
        </a:p>
      </dgm:t>
    </dgm:pt>
    <dgm:pt modelId="{4F2AACB1-0A59-49DC-B905-C0C7D9A47DC0}">
      <dgm:prSet/>
      <dgm:spPr/>
      <dgm:t>
        <a:bodyPr/>
        <a:lstStyle/>
        <a:p>
          <a:r>
            <a:rPr lang="en-US"/>
            <a:t>Enrich</a:t>
          </a:r>
        </a:p>
      </dgm:t>
    </dgm:pt>
    <dgm:pt modelId="{A7420752-6BA6-4D9D-B694-032F9D35DA32}" type="parTrans" cxnId="{856336C8-BAB3-4A1D-A27A-0A400FA0E215}">
      <dgm:prSet/>
      <dgm:spPr/>
      <dgm:t>
        <a:bodyPr/>
        <a:lstStyle/>
        <a:p>
          <a:endParaRPr lang="en-US"/>
        </a:p>
      </dgm:t>
    </dgm:pt>
    <dgm:pt modelId="{F956CE54-A7AA-4040-8C32-E59AE11C1457}" type="sibTrans" cxnId="{856336C8-BAB3-4A1D-A27A-0A400FA0E215}">
      <dgm:prSet/>
      <dgm:spPr/>
      <dgm:t>
        <a:bodyPr/>
        <a:lstStyle/>
        <a:p>
          <a:endParaRPr lang="en-US"/>
        </a:p>
      </dgm:t>
    </dgm:pt>
    <dgm:pt modelId="{8A0B3C6A-071D-43D8-915E-955C84564691}">
      <dgm:prSet/>
      <dgm:spPr/>
      <dgm:t>
        <a:bodyPr/>
        <a:lstStyle/>
        <a:p>
          <a:r>
            <a:rPr lang="en-US"/>
            <a:t>Enrich transformed data</a:t>
          </a:r>
        </a:p>
      </dgm:t>
    </dgm:pt>
    <dgm:pt modelId="{230509C5-AF3A-4D7F-8F8C-4C869A215041}" type="parTrans" cxnId="{F60ACCC1-553F-401A-B2A0-2BD89ADF9F7A}">
      <dgm:prSet/>
      <dgm:spPr/>
      <dgm:t>
        <a:bodyPr/>
        <a:lstStyle/>
        <a:p>
          <a:endParaRPr lang="en-US"/>
        </a:p>
      </dgm:t>
    </dgm:pt>
    <dgm:pt modelId="{F179E2D7-0CC9-4944-82F7-C2E32B9BF751}" type="sibTrans" cxnId="{F60ACCC1-553F-401A-B2A0-2BD89ADF9F7A}">
      <dgm:prSet/>
      <dgm:spPr/>
      <dgm:t>
        <a:bodyPr/>
        <a:lstStyle/>
        <a:p>
          <a:endParaRPr lang="en-US"/>
        </a:p>
      </dgm:t>
    </dgm:pt>
    <dgm:pt modelId="{5C58CACC-A08D-4252-93CC-F15A26D46FC9}" type="pres">
      <dgm:prSet presAssocID="{A0A9F758-1EF9-4270-81FE-2758BDB33008}" presName="Name0" presStyleCnt="0">
        <dgm:presLayoutVars>
          <dgm:dir/>
          <dgm:animLvl val="lvl"/>
          <dgm:resizeHandles val="exact"/>
        </dgm:presLayoutVars>
      </dgm:prSet>
      <dgm:spPr/>
    </dgm:pt>
    <dgm:pt modelId="{64C3C6AB-8253-4164-A6F6-0F611B724F18}" type="pres">
      <dgm:prSet presAssocID="{2107D12D-35A5-4EEC-BDE5-5A7446E849AF}" presName="linNode" presStyleCnt="0"/>
      <dgm:spPr/>
    </dgm:pt>
    <dgm:pt modelId="{97AB5405-31EC-452E-9EE6-CDBB1082985F}" type="pres">
      <dgm:prSet presAssocID="{2107D12D-35A5-4EEC-BDE5-5A7446E849AF}" presName="parentText" presStyleLbl="solidFgAcc1" presStyleIdx="0" presStyleCnt="3">
        <dgm:presLayoutVars>
          <dgm:chMax val="1"/>
          <dgm:bulletEnabled/>
        </dgm:presLayoutVars>
      </dgm:prSet>
      <dgm:spPr/>
    </dgm:pt>
    <dgm:pt modelId="{8B1A25D2-2A5C-4445-AACC-1C4552F715D4}" type="pres">
      <dgm:prSet presAssocID="{2107D12D-35A5-4EEC-BDE5-5A7446E849AF}" presName="descendantText" presStyleLbl="alignNode1" presStyleIdx="0" presStyleCnt="3">
        <dgm:presLayoutVars>
          <dgm:bulletEnabled/>
        </dgm:presLayoutVars>
      </dgm:prSet>
      <dgm:spPr/>
    </dgm:pt>
    <dgm:pt modelId="{E7C8F444-31B9-403F-9F3C-D7D916018FE2}" type="pres">
      <dgm:prSet presAssocID="{C470939C-6FF5-46D1-8F46-013CEEE9FD9C}" presName="sp" presStyleCnt="0"/>
      <dgm:spPr/>
    </dgm:pt>
    <dgm:pt modelId="{30737F9B-2C46-4E08-B44D-8B9BD4864860}" type="pres">
      <dgm:prSet presAssocID="{018173B7-54E6-4BCC-A44C-30FD9901ED5F}" presName="linNode" presStyleCnt="0"/>
      <dgm:spPr/>
    </dgm:pt>
    <dgm:pt modelId="{6CAD0758-48F5-4CA1-895B-8C4B1DA38F0C}" type="pres">
      <dgm:prSet presAssocID="{018173B7-54E6-4BCC-A44C-30FD9901ED5F}" presName="parentText" presStyleLbl="solidFgAcc1" presStyleIdx="1" presStyleCnt="3">
        <dgm:presLayoutVars>
          <dgm:chMax val="1"/>
          <dgm:bulletEnabled/>
        </dgm:presLayoutVars>
      </dgm:prSet>
      <dgm:spPr/>
    </dgm:pt>
    <dgm:pt modelId="{0DD8D4A0-3E6F-484E-8188-BD99B7141816}" type="pres">
      <dgm:prSet presAssocID="{018173B7-54E6-4BCC-A44C-30FD9901ED5F}" presName="descendantText" presStyleLbl="alignNode1" presStyleIdx="1" presStyleCnt="3">
        <dgm:presLayoutVars>
          <dgm:bulletEnabled/>
        </dgm:presLayoutVars>
      </dgm:prSet>
      <dgm:spPr/>
    </dgm:pt>
    <dgm:pt modelId="{FE79996D-F298-4C9E-B34C-DC36AACB44AD}" type="pres">
      <dgm:prSet presAssocID="{E0E6CE4C-2061-44DD-B1CC-7557C07FB1A0}" presName="sp" presStyleCnt="0"/>
      <dgm:spPr/>
    </dgm:pt>
    <dgm:pt modelId="{51274062-CEDE-4F57-8596-DD9E478F5C7B}" type="pres">
      <dgm:prSet presAssocID="{4F2AACB1-0A59-49DC-B905-C0C7D9A47DC0}" presName="linNode" presStyleCnt="0"/>
      <dgm:spPr/>
    </dgm:pt>
    <dgm:pt modelId="{A4B07F3C-C976-46DA-8C11-61F0EA037B8C}" type="pres">
      <dgm:prSet presAssocID="{4F2AACB1-0A59-49DC-B905-C0C7D9A47DC0}" presName="parentText" presStyleLbl="solidFgAcc1" presStyleIdx="2" presStyleCnt="3">
        <dgm:presLayoutVars>
          <dgm:chMax val="1"/>
          <dgm:bulletEnabled/>
        </dgm:presLayoutVars>
      </dgm:prSet>
      <dgm:spPr/>
    </dgm:pt>
    <dgm:pt modelId="{CC9AC3DE-1AE0-4FB1-988A-F136125A58C8}" type="pres">
      <dgm:prSet presAssocID="{4F2AACB1-0A59-49DC-B905-C0C7D9A47DC0}" presName="descendantText" presStyleLbl="alignNode1" presStyleIdx="2" presStyleCnt="3">
        <dgm:presLayoutVars>
          <dgm:bulletEnabled/>
        </dgm:presLayoutVars>
      </dgm:prSet>
      <dgm:spPr/>
    </dgm:pt>
  </dgm:ptLst>
  <dgm:cxnLst>
    <dgm:cxn modelId="{65472603-346D-4E19-8431-088FD6149627}" type="presOf" srcId="{B95BFA57-5277-4B17-BF65-7E9F1F6E610A}" destId="{0DD8D4A0-3E6F-484E-8188-BD99B7141816}" srcOrd="0" destOrd="0" presId="urn:microsoft.com/office/officeart/2016/7/layout/VerticalHollowActionList"/>
    <dgm:cxn modelId="{A9568C13-5BBC-4075-B59D-5A41B209D951}" type="presOf" srcId="{A0A9F758-1EF9-4270-81FE-2758BDB33008}" destId="{5C58CACC-A08D-4252-93CC-F15A26D46FC9}" srcOrd="0" destOrd="0" presId="urn:microsoft.com/office/officeart/2016/7/layout/VerticalHollowActionList"/>
    <dgm:cxn modelId="{4A212C1E-9CAA-4E11-A41B-3337D7D23E10}" type="presOf" srcId="{4F2AACB1-0A59-49DC-B905-C0C7D9A47DC0}" destId="{A4B07F3C-C976-46DA-8C11-61F0EA037B8C}" srcOrd="0" destOrd="0" presId="urn:microsoft.com/office/officeart/2016/7/layout/VerticalHollowActionList"/>
    <dgm:cxn modelId="{08CCB44B-4628-421D-9A2F-C532643524E9}" type="presOf" srcId="{164C5211-AB65-4444-BB5B-5D4C6E0949F2}" destId="{8B1A25D2-2A5C-4445-AACC-1C4552F715D4}" srcOrd="0" destOrd="0" presId="urn:microsoft.com/office/officeart/2016/7/layout/VerticalHollowActionList"/>
    <dgm:cxn modelId="{3DD9497F-9E19-4135-B917-E5B49B440020}" srcId="{2107D12D-35A5-4EEC-BDE5-5A7446E849AF}" destId="{164C5211-AB65-4444-BB5B-5D4C6E0949F2}" srcOrd="0" destOrd="0" parTransId="{C52843D1-95D5-46D0-81B1-B7BAFFA88D7C}" sibTransId="{2BE01211-0B50-49A6-8DCE-47D311D8FB02}"/>
    <dgm:cxn modelId="{D8123D8F-A48C-4ECD-97A0-9DAB82A14675}" type="presOf" srcId="{8A0B3C6A-071D-43D8-915E-955C84564691}" destId="{CC9AC3DE-1AE0-4FB1-988A-F136125A58C8}" srcOrd="0" destOrd="0" presId="urn:microsoft.com/office/officeart/2016/7/layout/VerticalHollowActionList"/>
    <dgm:cxn modelId="{D9D63F94-9E68-469F-8086-B20AFB03E25C}" srcId="{A0A9F758-1EF9-4270-81FE-2758BDB33008}" destId="{018173B7-54E6-4BCC-A44C-30FD9901ED5F}" srcOrd="1" destOrd="0" parTransId="{3B351DB4-704E-40CA-AF6E-45518E6E5777}" sibTransId="{E0E6CE4C-2061-44DD-B1CC-7557C07FB1A0}"/>
    <dgm:cxn modelId="{6F23EF9C-519F-4114-A66A-F82F64DD1A23}" srcId="{018173B7-54E6-4BCC-A44C-30FD9901ED5F}" destId="{B95BFA57-5277-4B17-BF65-7E9F1F6E610A}" srcOrd="0" destOrd="0" parTransId="{D2657BE4-705E-4FB1-8060-32A037027ED7}" sibTransId="{BB56C5CF-7E4A-4384-8615-DFD37C922BB1}"/>
    <dgm:cxn modelId="{C08440AC-DFB2-4BA9-8541-D309D51EB6D0}" srcId="{A0A9F758-1EF9-4270-81FE-2758BDB33008}" destId="{2107D12D-35A5-4EEC-BDE5-5A7446E849AF}" srcOrd="0" destOrd="0" parTransId="{77F0EC9A-DD49-4DC4-9AA6-83D357DA38D8}" sibTransId="{C470939C-6FF5-46D1-8F46-013CEEE9FD9C}"/>
    <dgm:cxn modelId="{F60ACCC1-553F-401A-B2A0-2BD89ADF9F7A}" srcId="{4F2AACB1-0A59-49DC-B905-C0C7D9A47DC0}" destId="{8A0B3C6A-071D-43D8-915E-955C84564691}" srcOrd="0" destOrd="0" parTransId="{230509C5-AF3A-4D7F-8F8C-4C869A215041}" sibTransId="{F179E2D7-0CC9-4944-82F7-C2E32B9BF751}"/>
    <dgm:cxn modelId="{856336C8-BAB3-4A1D-A27A-0A400FA0E215}" srcId="{A0A9F758-1EF9-4270-81FE-2758BDB33008}" destId="{4F2AACB1-0A59-49DC-B905-C0C7D9A47DC0}" srcOrd="2" destOrd="0" parTransId="{A7420752-6BA6-4D9D-B694-032F9D35DA32}" sibTransId="{F956CE54-A7AA-4040-8C32-E59AE11C1457}"/>
    <dgm:cxn modelId="{E56A85FB-D258-4907-8ECC-6BE055A335AD}" type="presOf" srcId="{2107D12D-35A5-4EEC-BDE5-5A7446E849AF}" destId="{97AB5405-31EC-452E-9EE6-CDBB1082985F}" srcOrd="0" destOrd="0" presId="urn:microsoft.com/office/officeart/2016/7/layout/VerticalHollowActionList"/>
    <dgm:cxn modelId="{99707DFC-4A17-43EE-887D-652E05F2C82A}" type="presOf" srcId="{018173B7-54E6-4BCC-A44C-30FD9901ED5F}" destId="{6CAD0758-48F5-4CA1-895B-8C4B1DA38F0C}" srcOrd="0" destOrd="0" presId="urn:microsoft.com/office/officeart/2016/7/layout/VerticalHollowActionList"/>
    <dgm:cxn modelId="{4394E4DF-55C2-4DA2-AD0E-EC3AFDDC024D}" type="presParOf" srcId="{5C58CACC-A08D-4252-93CC-F15A26D46FC9}" destId="{64C3C6AB-8253-4164-A6F6-0F611B724F18}" srcOrd="0" destOrd="0" presId="urn:microsoft.com/office/officeart/2016/7/layout/VerticalHollowActionList"/>
    <dgm:cxn modelId="{D28DD959-317E-4C29-AECD-36260B040BF2}" type="presParOf" srcId="{64C3C6AB-8253-4164-A6F6-0F611B724F18}" destId="{97AB5405-31EC-452E-9EE6-CDBB1082985F}" srcOrd="0" destOrd="0" presId="urn:microsoft.com/office/officeart/2016/7/layout/VerticalHollowActionList"/>
    <dgm:cxn modelId="{02BAA871-9A72-4302-BDBB-5932AABC4111}" type="presParOf" srcId="{64C3C6AB-8253-4164-A6F6-0F611B724F18}" destId="{8B1A25D2-2A5C-4445-AACC-1C4552F715D4}" srcOrd="1" destOrd="0" presId="urn:microsoft.com/office/officeart/2016/7/layout/VerticalHollowActionList"/>
    <dgm:cxn modelId="{D4F2432F-43CA-47B1-9BCF-449E676EEB47}" type="presParOf" srcId="{5C58CACC-A08D-4252-93CC-F15A26D46FC9}" destId="{E7C8F444-31B9-403F-9F3C-D7D916018FE2}" srcOrd="1" destOrd="0" presId="urn:microsoft.com/office/officeart/2016/7/layout/VerticalHollowActionList"/>
    <dgm:cxn modelId="{B58D5D71-C2B2-42D5-A1AF-1AD76AEDDF70}" type="presParOf" srcId="{5C58CACC-A08D-4252-93CC-F15A26D46FC9}" destId="{30737F9B-2C46-4E08-B44D-8B9BD4864860}" srcOrd="2" destOrd="0" presId="urn:microsoft.com/office/officeart/2016/7/layout/VerticalHollowActionList"/>
    <dgm:cxn modelId="{24B0BEF5-3BF7-4E70-AB70-14352A549D9A}" type="presParOf" srcId="{30737F9B-2C46-4E08-B44D-8B9BD4864860}" destId="{6CAD0758-48F5-4CA1-895B-8C4B1DA38F0C}" srcOrd="0" destOrd="0" presId="urn:microsoft.com/office/officeart/2016/7/layout/VerticalHollowActionList"/>
    <dgm:cxn modelId="{E133CEFA-72BD-4975-8ACA-ED141B9FDD95}" type="presParOf" srcId="{30737F9B-2C46-4E08-B44D-8B9BD4864860}" destId="{0DD8D4A0-3E6F-484E-8188-BD99B7141816}" srcOrd="1" destOrd="0" presId="urn:microsoft.com/office/officeart/2016/7/layout/VerticalHollowActionList"/>
    <dgm:cxn modelId="{959AE6C1-1B05-4556-97BC-1ECD36DF15F6}" type="presParOf" srcId="{5C58CACC-A08D-4252-93CC-F15A26D46FC9}" destId="{FE79996D-F298-4C9E-B34C-DC36AACB44AD}" srcOrd="3" destOrd="0" presId="urn:microsoft.com/office/officeart/2016/7/layout/VerticalHollowActionList"/>
    <dgm:cxn modelId="{F638E6EC-B19A-4A59-9D2C-6CA2077EC393}" type="presParOf" srcId="{5C58CACC-A08D-4252-93CC-F15A26D46FC9}" destId="{51274062-CEDE-4F57-8596-DD9E478F5C7B}" srcOrd="4" destOrd="0" presId="urn:microsoft.com/office/officeart/2016/7/layout/VerticalHollowActionList"/>
    <dgm:cxn modelId="{A39074BD-65B8-486D-B5FF-14FEA3541412}" type="presParOf" srcId="{51274062-CEDE-4F57-8596-DD9E478F5C7B}" destId="{A4B07F3C-C976-46DA-8C11-61F0EA037B8C}" srcOrd="0" destOrd="0" presId="urn:microsoft.com/office/officeart/2016/7/layout/VerticalHollowActionList"/>
    <dgm:cxn modelId="{0F98B6B0-FCD8-4AEE-9930-57E3976C42AC}" type="presParOf" srcId="{51274062-CEDE-4F57-8596-DD9E478F5C7B}" destId="{CC9AC3DE-1AE0-4FB1-988A-F136125A58C8}"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A59609-78E6-48F9-8DED-7015694B4CF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5C140D6-B5C3-4EFC-9597-93532280295F}">
      <dgm:prSet/>
      <dgm:spPr/>
      <dgm:t>
        <a:bodyPr/>
        <a:lstStyle/>
        <a:p>
          <a:pPr>
            <a:lnSpc>
              <a:spcPct val="100000"/>
            </a:lnSpc>
            <a:defRPr cap="all"/>
          </a:pPr>
          <a:r>
            <a:rPr lang="en-US" baseline="0"/>
            <a:t>Using Amazon QuickSight</a:t>
          </a:r>
          <a:endParaRPr lang="en-US"/>
        </a:p>
      </dgm:t>
    </dgm:pt>
    <dgm:pt modelId="{ACE25803-0977-4C77-9D67-772BC2DC291B}" type="parTrans" cxnId="{EA3700A4-6EB1-4C6C-A45E-69580D1CD3B8}">
      <dgm:prSet/>
      <dgm:spPr/>
      <dgm:t>
        <a:bodyPr/>
        <a:lstStyle/>
        <a:p>
          <a:endParaRPr lang="en-US"/>
        </a:p>
      </dgm:t>
    </dgm:pt>
    <dgm:pt modelId="{4B288EA7-09F8-4E43-97CA-43AD57DB05C9}" type="sibTrans" cxnId="{EA3700A4-6EB1-4C6C-A45E-69580D1CD3B8}">
      <dgm:prSet/>
      <dgm:spPr/>
      <dgm:t>
        <a:bodyPr/>
        <a:lstStyle/>
        <a:p>
          <a:endParaRPr lang="en-US"/>
        </a:p>
      </dgm:t>
    </dgm:pt>
    <dgm:pt modelId="{08F67577-6D78-4959-B887-FB0C3F15D08C}">
      <dgm:prSet/>
      <dgm:spPr/>
      <dgm:t>
        <a:bodyPr/>
        <a:lstStyle/>
        <a:p>
          <a:pPr>
            <a:lnSpc>
              <a:spcPct val="100000"/>
            </a:lnSpc>
            <a:defRPr cap="all"/>
          </a:pPr>
          <a:r>
            <a:rPr lang="en-US" baseline="0"/>
            <a:t>Connect to a data source</a:t>
          </a:r>
          <a:endParaRPr lang="en-US"/>
        </a:p>
      </dgm:t>
    </dgm:pt>
    <dgm:pt modelId="{DC89E2C4-57F8-4C96-B8D5-150E50281DC9}" type="parTrans" cxnId="{F8B2494A-FE02-4D6B-B88E-09D8E67E31B7}">
      <dgm:prSet/>
      <dgm:spPr/>
      <dgm:t>
        <a:bodyPr/>
        <a:lstStyle/>
        <a:p>
          <a:endParaRPr lang="en-US"/>
        </a:p>
      </dgm:t>
    </dgm:pt>
    <dgm:pt modelId="{E45A0CD3-148B-47E7-946E-180580D520CD}" type="sibTrans" cxnId="{F8B2494A-FE02-4D6B-B88E-09D8E67E31B7}">
      <dgm:prSet/>
      <dgm:spPr/>
      <dgm:t>
        <a:bodyPr/>
        <a:lstStyle/>
        <a:p>
          <a:endParaRPr lang="en-US"/>
        </a:p>
      </dgm:t>
    </dgm:pt>
    <dgm:pt modelId="{27092492-C9DA-416B-B44A-B8B36B6DA11A}">
      <dgm:prSet/>
      <dgm:spPr/>
      <dgm:t>
        <a:bodyPr/>
        <a:lstStyle/>
        <a:p>
          <a:pPr>
            <a:lnSpc>
              <a:spcPct val="100000"/>
            </a:lnSpc>
            <a:defRPr cap="all"/>
          </a:pPr>
          <a:r>
            <a:rPr lang="en-US" baseline="0"/>
            <a:t>Review dataset</a:t>
          </a:r>
          <a:endParaRPr lang="en-US"/>
        </a:p>
      </dgm:t>
    </dgm:pt>
    <dgm:pt modelId="{69D865B6-1AC8-4C61-9541-58A5D773AB32}" type="parTrans" cxnId="{848656E5-3ECB-4131-A005-5186553E327F}">
      <dgm:prSet/>
      <dgm:spPr/>
      <dgm:t>
        <a:bodyPr/>
        <a:lstStyle/>
        <a:p>
          <a:endParaRPr lang="en-US"/>
        </a:p>
      </dgm:t>
    </dgm:pt>
    <dgm:pt modelId="{BC569F28-447E-45D7-A3B8-586D4A6E74D6}" type="sibTrans" cxnId="{848656E5-3ECB-4131-A005-5186553E327F}">
      <dgm:prSet/>
      <dgm:spPr/>
      <dgm:t>
        <a:bodyPr/>
        <a:lstStyle/>
        <a:p>
          <a:endParaRPr lang="en-US"/>
        </a:p>
      </dgm:t>
    </dgm:pt>
    <dgm:pt modelId="{90550ABC-C384-427D-AE07-B753EFB4B3E2}">
      <dgm:prSet/>
      <dgm:spPr/>
      <dgm:t>
        <a:bodyPr/>
        <a:lstStyle/>
        <a:p>
          <a:pPr>
            <a:lnSpc>
              <a:spcPct val="100000"/>
            </a:lnSpc>
            <a:defRPr cap="all"/>
          </a:pPr>
          <a:r>
            <a:rPr lang="en-US" baseline="0"/>
            <a:t>Visualize data</a:t>
          </a:r>
          <a:endParaRPr lang="en-US"/>
        </a:p>
      </dgm:t>
    </dgm:pt>
    <dgm:pt modelId="{48DC5FB0-44D9-4936-8ED5-0C69DC572FE1}" type="parTrans" cxnId="{D715B0E4-9CFB-423C-9933-29337E47C360}">
      <dgm:prSet/>
      <dgm:spPr/>
      <dgm:t>
        <a:bodyPr/>
        <a:lstStyle/>
        <a:p>
          <a:endParaRPr lang="en-US"/>
        </a:p>
      </dgm:t>
    </dgm:pt>
    <dgm:pt modelId="{B0B41D86-DE38-434B-9851-3534C65CCF27}" type="sibTrans" cxnId="{D715B0E4-9CFB-423C-9933-29337E47C360}">
      <dgm:prSet/>
      <dgm:spPr/>
      <dgm:t>
        <a:bodyPr/>
        <a:lstStyle/>
        <a:p>
          <a:endParaRPr lang="en-US"/>
        </a:p>
      </dgm:t>
    </dgm:pt>
    <dgm:pt modelId="{B2A678AA-B70B-4DF9-859D-E3686A6EE9C4}" type="pres">
      <dgm:prSet presAssocID="{78A59609-78E6-48F9-8DED-7015694B4CF7}" presName="root" presStyleCnt="0">
        <dgm:presLayoutVars>
          <dgm:dir/>
          <dgm:resizeHandles val="exact"/>
        </dgm:presLayoutVars>
      </dgm:prSet>
      <dgm:spPr/>
    </dgm:pt>
    <dgm:pt modelId="{F584ABA8-498D-4996-BA0C-C67E84B8EAAF}" type="pres">
      <dgm:prSet presAssocID="{15C140D6-B5C3-4EFC-9597-93532280295F}" presName="compNode" presStyleCnt="0"/>
      <dgm:spPr/>
    </dgm:pt>
    <dgm:pt modelId="{75E8BEA2-27AB-414D-973B-7172CD8F8D00}" type="pres">
      <dgm:prSet presAssocID="{15C140D6-B5C3-4EFC-9597-93532280295F}" presName="iconBgRect" presStyleLbl="bgShp" presStyleIdx="0" presStyleCnt="4"/>
      <dgm:spPr>
        <a:prstGeom prst="round2DiagRect">
          <a:avLst>
            <a:gd name="adj1" fmla="val 29727"/>
            <a:gd name="adj2" fmla="val 0"/>
          </a:avLst>
        </a:prstGeom>
      </dgm:spPr>
    </dgm:pt>
    <dgm:pt modelId="{7B154D70-4772-472A-9E99-00574A38CCED}" type="pres">
      <dgm:prSet presAssocID="{15C140D6-B5C3-4EFC-9597-93532280295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opping cart"/>
        </a:ext>
      </dgm:extLst>
    </dgm:pt>
    <dgm:pt modelId="{EDF35226-8C90-4B04-BF1E-538538ECCCB8}" type="pres">
      <dgm:prSet presAssocID="{15C140D6-B5C3-4EFC-9597-93532280295F}" presName="spaceRect" presStyleCnt="0"/>
      <dgm:spPr/>
    </dgm:pt>
    <dgm:pt modelId="{149C4735-1888-44AE-9B95-74EE65540A43}" type="pres">
      <dgm:prSet presAssocID="{15C140D6-B5C3-4EFC-9597-93532280295F}" presName="textRect" presStyleLbl="revTx" presStyleIdx="0" presStyleCnt="4">
        <dgm:presLayoutVars>
          <dgm:chMax val="1"/>
          <dgm:chPref val="1"/>
        </dgm:presLayoutVars>
      </dgm:prSet>
      <dgm:spPr/>
    </dgm:pt>
    <dgm:pt modelId="{B6DB1136-8C1E-425F-9914-C37F8DA81531}" type="pres">
      <dgm:prSet presAssocID="{4B288EA7-09F8-4E43-97CA-43AD57DB05C9}" presName="sibTrans" presStyleCnt="0"/>
      <dgm:spPr/>
    </dgm:pt>
    <dgm:pt modelId="{D78B83B2-141C-46EF-B3CC-07F703126054}" type="pres">
      <dgm:prSet presAssocID="{08F67577-6D78-4959-B887-FB0C3F15D08C}" presName="compNode" presStyleCnt="0"/>
      <dgm:spPr/>
    </dgm:pt>
    <dgm:pt modelId="{D5412933-3323-416F-B43D-BEAB3C177DAA}" type="pres">
      <dgm:prSet presAssocID="{08F67577-6D78-4959-B887-FB0C3F15D08C}" presName="iconBgRect" presStyleLbl="bgShp" presStyleIdx="1" presStyleCnt="4"/>
      <dgm:spPr>
        <a:prstGeom prst="round2DiagRect">
          <a:avLst>
            <a:gd name="adj1" fmla="val 29727"/>
            <a:gd name="adj2" fmla="val 0"/>
          </a:avLst>
        </a:prstGeom>
      </dgm:spPr>
    </dgm:pt>
    <dgm:pt modelId="{A3E89240-DE8E-411D-9BE9-1D7BC4DC45D5}" type="pres">
      <dgm:prSet presAssocID="{08F67577-6D78-4959-B887-FB0C3F15D08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13C63FDF-1F6A-4AB6-914F-487EA72C7C17}" type="pres">
      <dgm:prSet presAssocID="{08F67577-6D78-4959-B887-FB0C3F15D08C}" presName="spaceRect" presStyleCnt="0"/>
      <dgm:spPr/>
    </dgm:pt>
    <dgm:pt modelId="{C2351D28-97EC-4AAA-9370-B17933A22C82}" type="pres">
      <dgm:prSet presAssocID="{08F67577-6D78-4959-B887-FB0C3F15D08C}" presName="textRect" presStyleLbl="revTx" presStyleIdx="1" presStyleCnt="4">
        <dgm:presLayoutVars>
          <dgm:chMax val="1"/>
          <dgm:chPref val="1"/>
        </dgm:presLayoutVars>
      </dgm:prSet>
      <dgm:spPr/>
    </dgm:pt>
    <dgm:pt modelId="{C794F177-6B0B-47CA-8A59-95EC64DDCCCE}" type="pres">
      <dgm:prSet presAssocID="{E45A0CD3-148B-47E7-946E-180580D520CD}" presName="sibTrans" presStyleCnt="0"/>
      <dgm:spPr/>
    </dgm:pt>
    <dgm:pt modelId="{72F9A1CB-425C-4871-9F6B-35577E504D41}" type="pres">
      <dgm:prSet presAssocID="{27092492-C9DA-416B-B44A-B8B36B6DA11A}" presName="compNode" presStyleCnt="0"/>
      <dgm:spPr/>
    </dgm:pt>
    <dgm:pt modelId="{D4FC8B96-002C-465F-90AC-D6245899CFA0}" type="pres">
      <dgm:prSet presAssocID="{27092492-C9DA-416B-B44A-B8B36B6DA11A}" presName="iconBgRect" presStyleLbl="bgShp" presStyleIdx="2" presStyleCnt="4"/>
      <dgm:spPr>
        <a:prstGeom prst="round2DiagRect">
          <a:avLst>
            <a:gd name="adj1" fmla="val 29727"/>
            <a:gd name="adj2" fmla="val 0"/>
          </a:avLst>
        </a:prstGeom>
      </dgm:spPr>
    </dgm:pt>
    <dgm:pt modelId="{C56E7FB9-3AC1-48DC-84BB-715727132C0D}" type="pres">
      <dgm:prSet presAssocID="{27092492-C9DA-416B-B44A-B8B36B6DA11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82B25280-FC68-4C9E-8E1C-F39B91E57D50}" type="pres">
      <dgm:prSet presAssocID="{27092492-C9DA-416B-B44A-B8B36B6DA11A}" presName="spaceRect" presStyleCnt="0"/>
      <dgm:spPr/>
    </dgm:pt>
    <dgm:pt modelId="{4B08FABB-31B8-461A-9D04-A4837617C17D}" type="pres">
      <dgm:prSet presAssocID="{27092492-C9DA-416B-B44A-B8B36B6DA11A}" presName="textRect" presStyleLbl="revTx" presStyleIdx="2" presStyleCnt="4">
        <dgm:presLayoutVars>
          <dgm:chMax val="1"/>
          <dgm:chPref val="1"/>
        </dgm:presLayoutVars>
      </dgm:prSet>
      <dgm:spPr/>
    </dgm:pt>
    <dgm:pt modelId="{C66D09C2-508D-4DB1-B133-8033B9CD0468}" type="pres">
      <dgm:prSet presAssocID="{BC569F28-447E-45D7-A3B8-586D4A6E74D6}" presName="sibTrans" presStyleCnt="0"/>
      <dgm:spPr/>
    </dgm:pt>
    <dgm:pt modelId="{83CD9163-76DA-433A-BD44-687FE6B6C4D6}" type="pres">
      <dgm:prSet presAssocID="{90550ABC-C384-427D-AE07-B753EFB4B3E2}" presName="compNode" presStyleCnt="0"/>
      <dgm:spPr/>
    </dgm:pt>
    <dgm:pt modelId="{D2834CA2-DB2E-454A-AA5C-49EC76F47440}" type="pres">
      <dgm:prSet presAssocID="{90550ABC-C384-427D-AE07-B753EFB4B3E2}" presName="iconBgRect" presStyleLbl="bgShp" presStyleIdx="3" presStyleCnt="4"/>
      <dgm:spPr>
        <a:prstGeom prst="round2DiagRect">
          <a:avLst>
            <a:gd name="adj1" fmla="val 29727"/>
            <a:gd name="adj2" fmla="val 0"/>
          </a:avLst>
        </a:prstGeom>
      </dgm:spPr>
    </dgm:pt>
    <dgm:pt modelId="{264559EB-94BE-4314-A397-AA398CF68AC6}" type="pres">
      <dgm:prSet presAssocID="{90550ABC-C384-427D-AE07-B753EFB4B3E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3A8C509B-5C0C-4A8E-9DB9-F809FFD92A0D}" type="pres">
      <dgm:prSet presAssocID="{90550ABC-C384-427D-AE07-B753EFB4B3E2}" presName="spaceRect" presStyleCnt="0"/>
      <dgm:spPr/>
    </dgm:pt>
    <dgm:pt modelId="{FB23D868-187E-43AE-A114-3157DC184473}" type="pres">
      <dgm:prSet presAssocID="{90550ABC-C384-427D-AE07-B753EFB4B3E2}" presName="textRect" presStyleLbl="revTx" presStyleIdx="3" presStyleCnt="4">
        <dgm:presLayoutVars>
          <dgm:chMax val="1"/>
          <dgm:chPref val="1"/>
        </dgm:presLayoutVars>
      </dgm:prSet>
      <dgm:spPr/>
    </dgm:pt>
  </dgm:ptLst>
  <dgm:cxnLst>
    <dgm:cxn modelId="{F8B2494A-FE02-4D6B-B88E-09D8E67E31B7}" srcId="{78A59609-78E6-48F9-8DED-7015694B4CF7}" destId="{08F67577-6D78-4959-B887-FB0C3F15D08C}" srcOrd="1" destOrd="0" parTransId="{DC89E2C4-57F8-4C96-B8D5-150E50281DC9}" sibTransId="{E45A0CD3-148B-47E7-946E-180580D520CD}"/>
    <dgm:cxn modelId="{2B3D244D-3675-4C5F-94E6-FF0BE2504D02}" type="presOf" srcId="{27092492-C9DA-416B-B44A-B8B36B6DA11A}" destId="{4B08FABB-31B8-461A-9D04-A4837617C17D}" srcOrd="0" destOrd="0" presId="urn:microsoft.com/office/officeart/2018/5/layout/IconLeafLabelList"/>
    <dgm:cxn modelId="{C4D0817A-E085-4587-AE09-C0A23ED8BFE1}" type="presOf" srcId="{78A59609-78E6-48F9-8DED-7015694B4CF7}" destId="{B2A678AA-B70B-4DF9-859D-E3686A6EE9C4}" srcOrd="0" destOrd="0" presId="urn:microsoft.com/office/officeart/2018/5/layout/IconLeafLabelList"/>
    <dgm:cxn modelId="{03FA0F98-92F2-41E2-9E34-E7D7C5A37DD2}" type="presOf" srcId="{15C140D6-B5C3-4EFC-9597-93532280295F}" destId="{149C4735-1888-44AE-9B95-74EE65540A43}" srcOrd="0" destOrd="0" presId="urn:microsoft.com/office/officeart/2018/5/layout/IconLeafLabelList"/>
    <dgm:cxn modelId="{EA3700A4-6EB1-4C6C-A45E-69580D1CD3B8}" srcId="{78A59609-78E6-48F9-8DED-7015694B4CF7}" destId="{15C140D6-B5C3-4EFC-9597-93532280295F}" srcOrd="0" destOrd="0" parTransId="{ACE25803-0977-4C77-9D67-772BC2DC291B}" sibTransId="{4B288EA7-09F8-4E43-97CA-43AD57DB05C9}"/>
    <dgm:cxn modelId="{D715B0E4-9CFB-423C-9933-29337E47C360}" srcId="{78A59609-78E6-48F9-8DED-7015694B4CF7}" destId="{90550ABC-C384-427D-AE07-B753EFB4B3E2}" srcOrd="3" destOrd="0" parTransId="{48DC5FB0-44D9-4936-8ED5-0C69DC572FE1}" sibTransId="{B0B41D86-DE38-434B-9851-3534C65CCF27}"/>
    <dgm:cxn modelId="{8C4148E5-EC52-4BB0-8E7A-9A8E7783F454}" type="presOf" srcId="{08F67577-6D78-4959-B887-FB0C3F15D08C}" destId="{C2351D28-97EC-4AAA-9370-B17933A22C82}" srcOrd="0" destOrd="0" presId="urn:microsoft.com/office/officeart/2018/5/layout/IconLeafLabelList"/>
    <dgm:cxn modelId="{848656E5-3ECB-4131-A005-5186553E327F}" srcId="{78A59609-78E6-48F9-8DED-7015694B4CF7}" destId="{27092492-C9DA-416B-B44A-B8B36B6DA11A}" srcOrd="2" destOrd="0" parTransId="{69D865B6-1AC8-4C61-9541-58A5D773AB32}" sibTransId="{BC569F28-447E-45D7-A3B8-586D4A6E74D6}"/>
    <dgm:cxn modelId="{71511EE8-96C7-462F-AFDD-04AD7A916D0F}" type="presOf" srcId="{90550ABC-C384-427D-AE07-B753EFB4B3E2}" destId="{FB23D868-187E-43AE-A114-3157DC184473}" srcOrd="0" destOrd="0" presId="urn:microsoft.com/office/officeart/2018/5/layout/IconLeafLabelList"/>
    <dgm:cxn modelId="{0A70D64A-4533-4619-839B-3D51E31AAD25}" type="presParOf" srcId="{B2A678AA-B70B-4DF9-859D-E3686A6EE9C4}" destId="{F584ABA8-498D-4996-BA0C-C67E84B8EAAF}" srcOrd="0" destOrd="0" presId="urn:microsoft.com/office/officeart/2018/5/layout/IconLeafLabelList"/>
    <dgm:cxn modelId="{07FDD0C6-8F9E-46CD-A408-CB0D358665FC}" type="presParOf" srcId="{F584ABA8-498D-4996-BA0C-C67E84B8EAAF}" destId="{75E8BEA2-27AB-414D-973B-7172CD8F8D00}" srcOrd="0" destOrd="0" presId="urn:microsoft.com/office/officeart/2018/5/layout/IconLeafLabelList"/>
    <dgm:cxn modelId="{A9AB6758-E0BB-4054-AF86-828A021ADE8A}" type="presParOf" srcId="{F584ABA8-498D-4996-BA0C-C67E84B8EAAF}" destId="{7B154D70-4772-472A-9E99-00574A38CCED}" srcOrd="1" destOrd="0" presId="urn:microsoft.com/office/officeart/2018/5/layout/IconLeafLabelList"/>
    <dgm:cxn modelId="{52374436-C381-4BF3-9109-65A9CFC37BDB}" type="presParOf" srcId="{F584ABA8-498D-4996-BA0C-C67E84B8EAAF}" destId="{EDF35226-8C90-4B04-BF1E-538538ECCCB8}" srcOrd="2" destOrd="0" presId="urn:microsoft.com/office/officeart/2018/5/layout/IconLeafLabelList"/>
    <dgm:cxn modelId="{BB8691C5-8B06-4781-9367-236578172673}" type="presParOf" srcId="{F584ABA8-498D-4996-BA0C-C67E84B8EAAF}" destId="{149C4735-1888-44AE-9B95-74EE65540A43}" srcOrd="3" destOrd="0" presId="urn:microsoft.com/office/officeart/2018/5/layout/IconLeafLabelList"/>
    <dgm:cxn modelId="{C23A339E-8ADF-4AC1-A136-B33AE564A539}" type="presParOf" srcId="{B2A678AA-B70B-4DF9-859D-E3686A6EE9C4}" destId="{B6DB1136-8C1E-425F-9914-C37F8DA81531}" srcOrd="1" destOrd="0" presId="urn:microsoft.com/office/officeart/2018/5/layout/IconLeafLabelList"/>
    <dgm:cxn modelId="{3EE0ECB6-7E2C-4290-9855-0AC9021BB997}" type="presParOf" srcId="{B2A678AA-B70B-4DF9-859D-E3686A6EE9C4}" destId="{D78B83B2-141C-46EF-B3CC-07F703126054}" srcOrd="2" destOrd="0" presId="urn:microsoft.com/office/officeart/2018/5/layout/IconLeafLabelList"/>
    <dgm:cxn modelId="{0C80EE79-BFD5-4444-BAEF-25E5C0FCAAD8}" type="presParOf" srcId="{D78B83B2-141C-46EF-B3CC-07F703126054}" destId="{D5412933-3323-416F-B43D-BEAB3C177DAA}" srcOrd="0" destOrd="0" presId="urn:microsoft.com/office/officeart/2018/5/layout/IconLeafLabelList"/>
    <dgm:cxn modelId="{4A8EC87F-35EA-4E1E-B1F1-29040CADC27E}" type="presParOf" srcId="{D78B83B2-141C-46EF-B3CC-07F703126054}" destId="{A3E89240-DE8E-411D-9BE9-1D7BC4DC45D5}" srcOrd="1" destOrd="0" presId="urn:microsoft.com/office/officeart/2018/5/layout/IconLeafLabelList"/>
    <dgm:cxn modelId="{D1985917-7985-473A-9314-45C02964A5D6}" type="presParOf" srcId="{D78B83B2-141C-46EF-B3CC-07F703126054}" destId="{13C63FDF-1F6A-4AB6-914F-487EA72C7C17}" srcOrd="2" destOrd="0" presId="urn:microsoft.com/office/officeart/2018/5/layout/IconLeafLabelList"/>
    <dgm:cxn modelId="{45B1F2D6-4935-470F-9F28-598D417B67A4}" type="presParOf" srcId="{D78B83B2-141C-46EF-B3CC-07F703126054}" destId="{C2351D28-97EC-4AAA-9370-B17933A22C82}" srcOrd="3" destOrd="0" presId="urn:microsoft.com/office/officeart/2018/5/layout/IconLeafLabelList"/>
    <dgm:cxn modelId="{A946A6E2-154E-4351-91B2-210B5835A7AF}" type="presParOf" srcId="{B2A678AA-B70B-4DF9-859D-E3686A6EE9C4}" destId="{C794F177-6B0B-47CA-8A59-95EC64DDCCCE}" srcOrd="3" destOrd="0" presId="urn:microsoft.com/office/officeart/2018/5/layout/IconLeafLabelList"/>
    <dgm:cxn modelId="{7BCC5614-0892-49C8-9BE4-23AE6F981772}" type="presParOf" srcId="{B2A678AA-B70B-4DF9-859D-E3686A6EE9C4}" destId="{72F9A1CB-425C-4871-9F6B-35577E504D41}" srcOrd="4" destOrd="0" presId="urn:microsoft.com/office/officeart/2018/5/layout/IconLeafLabelList"/>
    <dgm:cxn modelId="{2E753758-1854-4D18-A14C-618ACE1007D6}" type="presParOf" srcId="{72F9A1CB-425C-4871-9F6B-35577E504D41}" destId="{D4FC8B96-002C-465F-90AC-D6245899CFA0}" srcOrd="0" destOrd="0" presId="urn:microsoft.com/office/officeart/2018/5/layout/IconLeafLabelList"/>
    <dgm:cxn modelId="{76A8B2F1-6FB4-4A2B-978C-0D1D129059B7}" type="presParOf" srcId="{72F9A1CB-425C-4871-9F6B-35577E504D41}" destId="{C56E7FB9-3AC1-48DC-84BB-715727132C0D}" srcOrd="1" destOrd="0" presId="urn:microsoft.com/office/officeart/2018/5/layout/IconLeafLabelList"/>
    <dgm:cxn modelId="{64CF58B1-04B8-48B2-A969-0B198B23DE83}" type="presParOf" srcId="{72F9A1CB-425C-4871-9F6B-35577E504D41}" destId="{82B25280-FC68-4C9E-8E1C-F39B91E57D50}" srcOrd="2" destOrd="0" presId="urn:microsoft.com/office/officeart/2018/5/layout/IconLeafLabelList"/>
    <dgm:cxn modelId="{9486CE83-5F6E-4D2E-A266-C3B98936CFEB}" type="presParOf" srcId="{72F9A1CB-425C-4871-9F6B-35577E504D41}" destId="{4B08FABB-31B8-461A-9D04-A4837617C17D}" srcOrd="3" destOrd="0" presId="urn:microsoft.com/office/officeart/2018/5/layout/IconLeafLabelList"/>
    <dgm:cxn modelId="{6A51BDA9-D2A2-45A8-8531-65537A8AD765}" type="presParOf" srcId="{B2A678AA-B70B-4DF9-859D-E3686A6EE9C4}" destId="{C66D09C2-508D-4DB1-B133-8033B9CD0468}" srcOrd="5" destOrd="0" presId="urn:microsoft.com/office/officeart/2018/5/layout/IconLeafLabelList"/>
    <dgm:cxn modelId="{AC770CBE-5481-492A-8B9E-173C535F17FF}" type="presParOf" srcId="{B2A678AA-B70B-4DF9-859D-E3686A6EE9C4}" destId="{83CD9163-76DA-433A-BD44-687FE6B6C4D6}" srcOrd="6" destOrd="0" presId="urn:microsoft.com/office/officeart/2018/5/layout/IconLeafLabelList"/>
    <dgm:cxn modelId="{814A21A7-A9BA-49AB-86A8-2E772698187F}" type="presParOf" srcId="{83CD9163-76DA-433A-BD44-687FE6B6C4D6}" destId="{D2834CA2-DB2E-454A-AA5C-49EC76F47440}" srcOrd="0" destOrd="0" presId="urn:microsoft.com/office/officeart/2018/5/layout/IconLeafLabelList"/>
    <dgm:cxn modelId="{EAFC8E68-7584-452D-BAC9-00081BDD86C1}" type="presParOf" srcId="{83CD9163-76DA-433A-BD44-687FE6B6C4D6}" destId="{264559EB-94BE-4314-A397-AA398CF68AC6}" srcOrd="1" destOrd="0" presId="urn:microsoft.com/office/officeart/2018/5/layout/IconLeafLabelList"/>
    <dgm:cxn modelId="{98CD0BC7-1889-49E8-B3C1-C1ECB9852E80}" type="presParOf" srcId="{83CD9163-76DA-433A-BD44-687FE6B6C4D6}" destId="{3A8C509B-5C0C-4A8E-9DB9-F809FFD92A0D}" srcOrd="2" destOrd="0" presId="urn:microsoft.com/office/officeart/2018/5/layout/IconLeafLabelList"/>
    <dgm:cxn modelId="{F0A594DD-0D53-42A8-BD3D-0473983B5D6A}" type="presParOf" srcId="{83CD9163-76DA-433A-BD44-687FE6B6C4D6}" destId="{FB23D868-187E-43AE-A114-3157DC184473}"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C52FF-671A-4F32-B1DA-7FFEB991E580}">
      <dsp:nvSpPr>
        <dsp:cNvPr id="0" name=""/>
        <dsp:cNvSpPr/>
      </dsp:nvSpPr>
      <dsp:spPr>
        <a:xfrm>
          <a:off x="0" y="501"/>
          <a:ext cx="387596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2A971D8-E2AE-42AA-8F6C-1DDEFC10D085}">
      <dsp:nvSpPr>
        <dsp:cNvPr id="0" name=""/>
        <dsp:cNvSpPr/>
      </dsp:nvSpPr>
      <dsp:spPr>
        <a:xfrm>
          <a:off x="0" y="501"/>
          <a:ext cx="3875963" cy="456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b="1" kern="1200"/>
            <a:t>WHY</a:t>
          </a:r>
          <a:endParaRPr lang="en-US" sz="900" kern="1200"/>
        </a:p>
      </dsp:txBody>
      <dsp:txXfrm>
        <a:off x="0" y="501"/>
        <a:ext cx="3875963" cy="456224"/>
      </dsp:txXfrm>
    </dsp:sp>
    <dsp:sp modelId="{EC1D8663-91AB-4C5A-AFE1-45236D378A15}">
      <dsp:nvSpPr>
        <dsp:cNvPr id="0" name=""/>
        <dsp:cNvSpPr/>
      </dsp:nvSpPr>
      <dsp:spPr>
        <a:xfrm>
          <a:off x="0" y="456725"/>
          <a:ext cx="387596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CA70DB3-CAD0-40FF-9DF1-A746D4C1113E}">
      <dsp:nvSpPr>
        <dsp:cNvPr id="0" name=""/>
        <dsp:cNvSpPr/>
      </dsp:nvSpPr>
      <dsp:spPr>
        <a:xfrm>
          <a:off x="0" y="456725"/>
          <a:ext cx="3875963" cy="456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a:t>We are using AWS glue to fully managed, extract, transform and load (ETL) which are used to automatically discover and catalog the data in various sources such as database, data lakes and data warehousing</a:t>
          </a:r>
        </a:p>
      </dsp:txBody>
      <dsp:txXfrm>
        <a:off x="0" y="456725"/>
        <a:ext cx="3875963" cy="456224"/>
      </dsp:txXfrm>
    </dsp:sp>
    <dsp:sp modelId="{A10663FE-1503-42A6-9676-EBB44898D911}">
      <dsp:nvSpPr>
        <dsp:cNvPr id="0" name=""/>
        <dsp:cNvSpPr/>
      </dsp:nvSpPr>
      <dsp:spPr>
        <a:xfrm>
          <a:off x="0" y="912949"/>
          <a:ext cx="387596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430FF43-2DD8-486F-816B-13C07B79D0B6}">
      <dsp:nvSpPr>
        <dsp:cNvPr id="0" name=""/>
        <dsp:cNvSpPr/>
      </dsp:nvSpPr>
      <dsp:spPr>
        <a:xfrm>
          <a:off x="0" y="912949"/>
          <a:ext cx="3875963" cy="456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It is cost effective</a:t>
          </a:r>
        </a:p>
      </dsp:txBody>
      <dsp:txXfrm>
        <a:off x="0" y="912949"/>
        <a:ext cx="3875963" cy="456224"/>
      </dsp:txXfrm>
    </dsp:sp>
    <dsp:sp modelId="{0B1AAD87-7A4A-4534-BECD-8EE8844EAE70}">
      <dsp:nvSpPr>
        <dsp:cNvPr id="0" name=""/>
        <dsp:cNvSpPr/>
      </dsp:nvSpPr>
      <dsp:spPr>
        <a:xfrm>
          <a:off x="0" y="1369173"/>
          <a:ext cx="387596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B00DE88-6E98-4766-BF6C-634320595FD3}">
      <dsp:nvSpPr>
        <dsp:cNvPr id="0" name=""/>
        <dsp:cNvSpPr/>
      </dsp:nvSpPr>
      <dsp:spPr>
        <a:xfrm>
          <a:off x="0" y="1369173"/>
          <a:ext cx="3875963" cy="456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b="1" kern="1200"/>
            <a:t>USES</a:t>
          </a:r>
          <a:endParaRPr lang="en-US" sz="900" kern="1200"/>
        </a:p>
      </dsp:txBody>
      <dsp:txXfrm>
        <a:off x="0" y="1369173"/>
        <a:ext cx="3875963" cy="456224"/>
      </dsp:txXfrm>
    </dsp:sp>
    <dsp:sp modelId="{75607C03-CD0F-40AC-BEAC-3719D552F2D9}">
      <dsp:nvSpPr>
        <dsp:cNvPr id="0" name=""/>
        <dsp:cNvSpPr/>
      </dsp:nvSpPr>
      <dsp:spPr>
        <a:xfrm>
          <a:off x="0" y="1825397"/>
          <a:ext cx="387596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F216C5F-8F0A-4592-89AE-9BAED4F4F169}">
      <dsp:nvSpPr>
        <dsp:cNvPr id="0" name=""/>
        <dsp:cNvSpPr/>
      </dsp:nvSpPr>
      <dsp:spPr>
        <a:xfrm>
          <a:off x="0" y="1825397"/>
          <a:ext cx="3875963" cy="456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a:t>Data catalog creation</a:t>
          </a:r>
        </a:p>
      </dsp:txBody>
      <dsp:txXfrm>
        <a:off x="0" y="1825397"/>
        <a:ext cx="3875963" cy="456224"/>
      </dsp:txXfrm>
    </dsp:sp>
    <dsp:sp modelId="{2A018023-04CF-4235-8E3D-CDD6314363C8}">
      <dsp:nvSpPr>
        <dsp:cNvPr id="0" name=""/>
        <dsp:cNvSpPr/>
      </dsp:nvSpPr>
      <dsp:spPr>
        <a:xfrm>
          <a:off x="0" y="2281622"/>
          <a:ext cx="387596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A991992-45BF-4EC7-80C6-0781345CF66C}">
      <dsp:nvSpPr>
        <dsp:cNvPr id="0" name=""/>
        <dsp:cNvSpPr/>
      </dsp:nvSpPr>
      <dsp:spPr>
        <a:xfrm>
          <a:off x="0" y="2281622"/>
          <a:ext cx="3875963" cy="456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a:t>Data discovery and cataloging</a:t>
          </a:r>
        </a:p>
      </dsp:txBody>
      <dsp:txXfrm>
        <a:off x="0" y="2281622"/>
        <a:ext cx="3875963" cy="456224"/>
      </dsp:txXfrm>
    </dsp:sp>
    <dsp:sp modelId="{920B5AF3-E66C-4FEF-A4AB-23B580766678}">
      <dsp:nvSpPr>
        <dsp:cNvPr id="0" name=""/>
        <dsp:cNvSpPr/>
      </dsp:nvSpPr>
      <dsp:spPr>
        <a:xfrm>
          <a:off x="0" y="2737846"/>
          <a:ext cx="387596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8340DEC-4E76-421C-8101-FDACE81F815D}">
      <dsp:nvSpPr>
        <dsp:cNvPr id="0" name=""/>
        <dsp:cNvSpPr/>
      </dsp:nvSpPr>
      <dsp:spPr>
        <a:xfrm>
          <a:off x="0" y="2737846"/>
          <a:ext cx="3875963" cy="456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a:t>Schema evolution</a:t>
          </a:r>
        </a:p>
      </dsp:txBody>
      <dsp:txXfrm>
        <a:off x="0" y="2737846"/>
        <a:ext cx="3875963" cy="456224"/>
      </dsp:txXfrm>
    </dsp:sp>
    <dsp:sp modelId="{FD9C13BF-0F67-4DB9-BD94-C9625AE2BB76}">
      <dsp:nvSpPr>
        <dsp:cNvPr id="0" name=""/>
        <dsp:cNvSpPr/>
      </dsp:nvSpPr>
      <dsp:spPr>
        <a:xfrm>
          <a:off x="0" y="3194070"/>
          <a:ext cx="387596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D823271-5340-4C30-BF19-D44836E919AD}">
      <dsp:nvSpPr>
        <dsp:cNvPr id="0" name=""/>
        <dsp:cNvSpPr/>
      </dsp:nvSpPr>
      <dsp:spPr>
        <a:xfrm>
          <a:off x="0" y="3194070"/>
          <a:ext cx="3875963" cy="456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a:t>Automatic partitioning </a:t>
          </a:r>
        </a:p>
      </dsp:txBody>
      <dsp:txXfrm>
        <a:off x="0" y="3194070"/>
        <a:ext cx="3875963" cy="456224"/>
      </dsp:txXfrm>
    </dsp:sp>
    <dsp:sp modelId="{81720A17-0145-4119-AE30-E419151721F8}">
      <dsp:nvSpPr>
        <dsp:cNvPr id="0" name=""/>
        <dsp:cNvSpPr/>
      </dsp:nvSpPr>
      <dsp:spPr>
        <a:xfrm>
          <a:off x="0" y="3650294"/>
          <a:ext cx="387596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839F33A-E522-4F66-AD31-1C07C0046CA0}">
      <dsp:nvSpPr>
        <dsp:cNvPr id="0" name=""/>
        <dsp:cNvSpPr/>
      </dsp:nvSpPr>
      <dsp:spPr>
        <a:xfrm>
          <a:off x="0" y="3650294"/>
          <a:ext cx="3875963" cy="456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a:t>Integration with other AWS services</a:t>
          </a:r>
        </a:p>
      </dsp:txBody>
      <dsp:txXfrm>
        <a:off x="0" y="3650294"/>
        <a:ext cx="3875963" cy="4562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A25D2-2A5C-4445-AACC-1C4552F715D4}">
      <dsp:nvSpPr>
        <dsp:cNvPr id="0" name=""/>
        <dsp:cNvSpPr/>
      </dsp:nvSpPr>
      <dsp:spPr>
        <a:xfrm>
          <a:off x="1962150" y="1384"/>
          <a:ext cx="7848600" cy="141870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285" tIns="360351" rIns="152285" bIns="360351" numCol="1" spcCol="1270" anchor="ctr" anchorCtr="0">
          <a:noAutofit/>
        </a:bodyPr>
        <a:lstStyle/>
        <a:p>
          <a:pPr marL="0" lvl="0" indent="0" algn="l" defTabSz="1066800">
            <a:lnSpc>
              <a:spcPct val="90000"/>
            </a:lnSpc>
            <a:spcBef>
              <a:spcPct val="0"/>
            </a:spcBef>
            <a:spcAft>
              <a:spcPct val="35000"/>
            </a:spcAft>
            <a:buNone/>
          </a:pPr>
          <a:r>
            <a:rPr lang="en-US" sz="2400" kern="1200"/>
            <a:t>Catalog transformed data</a:t>
          </a:r>
        </a:p>
      </dsp:txBody>
      <dsp:txXfrm>
        <a:off x="1962150" y="1384"/>
        <a:ext cx="7848600" cy="1418704"/>
      </dsp:txXfrm>
    </dsp:sp>
    <dsp:sp modelId="{97AB5405-31EC-452E-9EE6-CDBB1082985F}">
      <dsp:nvSpPr>
        <dsp:cNvPr id="0" name=""/>
        <dsp:cNvSpPr/>
      </dsp:nvSpPr>
      <dsp:spPr>
        <a:xfrm>
          <a:off x="0" y="1384"/>
          <a:ext cx="1962150" cy="141870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3830" tIns="140136" rIns="103830" bIns="140136" numCol="1" spcCol="1270" anchor="ctr" anchorCtr="0">
          <a:noAutofit/>
        </a:bodyPr>
        <a:lstStyle/>
        <a:p>
          <a:pPr marL="0" lvl="0" indent="0" algn="ctr" defTabSz="1244600">
            <a:lnSpc>
              <a:spcPct val="90000"/>
            </a:lnSpc>
            <a:spcBef>
              <a:spcPct val="0"/>
            </a:spcBef>
            <a:spcAft>
              <a:spcPct val="35000"/>
            </a:spcAft>
            <a:buNone/>
          </a:pPr>
          <a:r>
            <a:rPr lang="en-US" sz="2800" kern="1200"/>
            <a:t>Catalog</a:t>
          </a:r>
        </a:p>
      </dsp:txBody>
      <dsp:txXfrm>
        <a:off x="0" y="1384"/>
        <a:ext cx="1962150" cy="1418704"/>
      </dsp:txXfrm>
    </dsp:sp>
    <dsp:sp modelId="{0DD8D4A0-3E6F-484E-8188-BD99B7141816}">
      <dsp:nvSpPr>
        <dsp:cNvPr id="0" name=""/>
        <dsp:cNvSpPr/>
      </dsp:nvSpPr>
      <dsp:spPr>
        <a:xfrm>
          <a:off x="1962150" y="1505210"/>
          <a:ext cx="7848600" cy="141870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285" tIns="360351" rIns="152285" bIns="360351" numCol="1" spcCol="1270" anchor="ctr" anchorCtr="0">
          <a:noAutofit/>
        </a:bodyPr>
        <a:lstStyle/>
        <a:p>
          <a:pPr marL="0" lvl="0" indent="0" algn="l" defTabSz="1066800">
            <a:lnSpc>
              <a:spcPct val="90000"/>
            </a:lnSpc>
            <a:spcBef>
              <a:spcPct val="0"/>
            </a:spcBef>
            <a:spcAft>
              <a:spcPct val="35000"/>
            </a:spcAft>
            <a:buNone/>
          </a:pPr>
          <a:r>
            <a:rPr lang="en-US" sz="2400" kern="1200" dirty="0"/>
            <a:t>Validate transformed data</a:t>
          </a:r>
        </a:p>
      </dsp:txBody>
      <dsp:txXfrm>
        <a:off x="1962150" y="1505210"/>
        <a:ext cx="7848600" cy="1418704"/>
      </dsp:txXfrm>
    </dsp:sp>
    <dsp:sp modelId="{6CAD0758-48F5-4CA1-895B-8C4B1DA38F0C}">
      <dsp:nvSpPr>
        <dsp:cNvPr id="0" name=""/>
        <dsp:cNvSpPr/>
      </dsp:nvSpPr>
      <dsp:spPr>
        <a:xfrm>
          <a:off x="0" y="1505210"/>
          <a:ext cx="1962150" cy="141870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3830" tIns="140136" rIns="103830" bIns="140136" numCol="1" spcCol="1270" anchor="ctr" anchorCtr="0">
          <a:noAutofit/>
        </a:bodyPr>
        <a:lstStyle/>
        <a:p>
          <a:pPr marL="0" lvl="0" indent="0" algn="ctr" defTabSz="1244600">
            <a:lnSpc>
              <a:spcPct val="90000"/>
            </a:lnSpc>
            <a:spcBef>
              <a:spcPct val="0"/>
            </a:spcBef>
            <a:spcAft>
              <a:spcPct val="35000"/>
            </a:spcAft>
            <a:buNone/>
          </a:pPr>
          <a:r>
            <a:rPr lang="en-US" sz="2800" kern="1200"/>
            <a:t>Validate</a:t>
          </a:r>
        </a:p>
      </dsp:txBody>
      <dsp:txXfrm>
        <a:off x="0" y="1505210"/>
        <a:ext cx="1962150" cy="1418704"/>
      </dsp:txXfrm>
    </dsp:sp>
    <dsp:sp modelId="{CC9AC3DE-1AE0-4FB1-988A-F136125A58C8}">
      <dsp:nvSpPr>
        <dsp:cNvPr id="0" name=""/>
        <dsp:cNvSpPr/>
      </dsp:nvSpPr>
      <dsp:spPr>
        <a:xfrm>
          <a:off x="1962150" y="3009036"/>
          <a:ext cx="7848600" cy="141870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285" tIns="360351" rIns="152285" bIns="360351" numCol="1" spcCol="1270" anchor="ctr" anchorCtr="0">
          <a:noAutofit/>
        </a:bodyPr>
        <a:lstStyle/>
        <a:p>
          <a:pPr marL="0" lvl="0" indent="0" algn="l" defTabSz="1066800">
            <a:lnSpc>
              <a:spcPct val="90000"/>
            </a:lnSpc>
            <a:spcBef>
              <a:spcPct val="0"/>
            </a:spcBef>
            <a:spcAft>
              <a:spcPct val="35000"/>
            </a:spcAft>
            <a:buNone/>
          </a:pPr>
          <a:r>
            <a:rPr lang="en-US" sz="2400" kern="1200"/>
            <a:t>Enrich transformed data</a:t>
          </a:r>
        </a:p>
      </dsp:txBody>
      <dsp:txXfrm>
        <a:off x="1962150" y="3009036"/>
        <a:ext cx="7848600" cy="1418704"/>
      </dsp:txXfrm>
    </dsp:sp>
    <dsp:sp modelId="{A4B07F3C-C976-46DA-8C11-61F0EA037B8C}">
      <dsp:nvSpPr>
        <dsp:cNvPr id="0" name=""/>
        <dsp:cNvSpPr/>
      </dsp:nvSpPr>
      <dsp:spPr>
        <a:xfrm>
          <a:off x="0" y="3009036"/>
          <a:ext cx="1962150" cy="141870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3830" tIns="140136" rIns="103830" bIns="140136" numCol="1" spcCol="1270" anchor="ctr" anchorCtr="0">
          <a:noAutofit/>
        </a:bodyPr>
        <a:lstStyle/>
        <a:p>
          <a:pPr marL="0" lvl="0" indent="0" algn="ctr" defTabSz="1244600">
            <a:lnSpc>
              <a:spcPct val="90000"/>
            </a:lnSpc>
            <a:spcBef>
              <a:spcPct val="0"/>
            </a:spcBef>
            <a:spcAft>
              <a:spcPct val="35000"/>
            </a:spcAft>
            <a:buNone/>
          </a:pPr>
          <a:r>
            <a:rPr lang="en-US" sz="2800" kern="1200"/>
            <a:t>Enrich</a:t>
          </a:r>
        </a:p>
      </dsp:txBody>
      <dsp:txXfrm>
        <a:off x="0" y="3009036"/>
        <a:ext cx="1962150" cy="14187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E8BEA2-27AB-414D-973B-7172CD8F8D00}">
      <dsp:nvSpPr>
        <dsp:cNvPr id="0" name=""/>
        <dsp:cNvSpPr/>
      </dsp:nvSpPr>
      <dsp:spPr>
        <a:xfrm>
          <a:off x="777002" y="647761"/>
          <a:ext cx="1255551" cy="125555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154D70-4772-472A-9E99-00574A38CCED}">
      <dsp:nvSpPr>
        <dsp:cNvPr id="0" name=""/>
        <dsp:cNvSpPr/>
      </dsp:nvSpPr>
      <dsp:spPr>
        <a:xfrm>
          <a:off x="1044579" y="915337"/>
          <a:ext cx="720398" cy="7203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9C4735-1888-44AE-9B95-74EE65540A43}">
      <dsp:nvSpPr>
        <dsp:cNvPr id="0" name=""/>
        <dsp:cNvSpPr/>
      </dsp:nvSpPr>
      <dsp:spPr>
        <a:xfrm>
          <a:off x="375637" y="2294385"/>
          <a:ext cx="20582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baseline="0"/>
            <a:t>Using Amazon QuickSight</a:t>
          </a:r>
          <a:endParaRPr lang="en-US" sz="2000" kern="1200"/>
        </a:p>
      </dsp:txBody>
      <dsp:txXfrm>
        <a:off x="375637" y="2294385"/>
        <a:ext cx="2058281" cy="720000"/>
      </dsp:txXfrm>
    </dsp:sp>
    <dsp:sp modelId="{D5412933-3323-416F-B43D-BEAB3C177DAA}">
      <dsp:nvSpPr>
        <dsp:cNvPr id="0" name=""/>
        <dsp:cNvSpPr/>
      </dsp:nvSpPr>
      <dsp:spPr>
        <a:xfrm>
          <a:off x="3195483" y="647761"/>
          <a:ext cx="1255551" cy="125555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E89240-DE8E-411D-9BE9-1D7BC4DC45D5}">
      <dsp:nvSpPr>
        <dsp:cNvPr id="0" name=""/>
        <dsp:cNvSpPr/>
      </dsp:nvSpPr>
      <dsp:spPr>
        <a:xfrm>
          <a:off x="3463059" y="915337"/>
          <a:ext cx="720398" cy="7203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351D28-97EC-4AAA-9370-B17933A22C82}">
      <dsp:nvSpPr>
        <dsp:cNvPr id="0" name=""/>
        <dsp:cNvSpPr/>
      </dsp:nvSpPr>
      <dsp:spPr>
        <a:xfrm>
          <a:off x="2794118" y="2294385"/>
          <a:ext cx="20582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baseline="0"/>
            <a:t>Connect to a data source</a:t>
          </a:r>
          <a:endParaRPr lang="en-US" sz="2000" kern="1200"/>
        </a:p>
      </dsp:txBody>
      <dsp:txXfrm>
        <a:off x="2794118" y="2294385"/>
        <a:ext cx="2058281" cy="720000"/>
      </dsp:txXfrm>
    </dsp:sp>
    <dsp:sp modelId="{D4FC8B96-002C-465F-90AC-D6245899CFA0}">
      <dsp:nvSpPr>
        <dsp:cNvPr id="0" name=""/>
        <dsp:cNvSpPr/>
      </dsp:nvSpPr>
      <dsp:spPr>
        <a:xfrm>
          <a:off x="5613963" y="647761"/>
          <a:ext cx="1255551" cy="125555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6E7FB9-3AC1-48DC-84BB-715727132C0D}">
      <dsp:nvSpPr>
        <dsp:cNvPr id="0" name=""/>
        <dsp:cNvSpPr/>
      </dsp:nvSpPr>
      <dsp:spPr>
        <a:xfrm>
          <a:off x="5881539" y="915337"/>
          <a:ext cx="720398" cy="7203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08FABB-31B8-461A-9D04-A4837617C17D}">
      <dsp:nvSpPr>
        <dsp:cNvPr id="0" name=""/>
        <dsp:cNvSpPr/>
      </dsp:nvSpPr>
      <dsp:spPr>
        <a:xfrm>
          <a:off x="5212598" y="2294385"/>
          <a:ext cx="20582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baseline="0"/>
            <a:t>Review dataset</a:t>
          </a:r>
          <a:endParaRPr lang="en-US" sz="2000" kern="1200"/>
        </a:p>
      </dsp:txBody>
      <dsp:txXfrm>
        <a:off x="5212598" y="2294385"/>
        <a:ext cx="2058281" cy="720000"/>
      </dsp:txXfrm>
    </dsp:sp>
    <dsp:sp modelId="{D2834CA2-DB2E-454A-AA5C-49EC76F47440}">
      <dsp:nvSpPr>
        <dsp:cNvPr id="0" name=""/>
        <dsp:cNvSpPr/>
      </dsp:nvSpPr>
      <dsp:spPr>
        <a:xfrm>
          <a:off x="8032443" y="647761"/>
          <a:ext cx="1255551" cy="125555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4559EB-94BE-4314-A397-AA398CF68AC6}">
      <dsp:nvSpPr>
        <dsp:cNvPr id="0" name=""/>
        <dsp:cNvSpPr/>
      </dsp:nvSpPr>
      <dsp:spPr>
        <a:xfrm>
          <a:off x="8300020" y="915337"/>
          <a:ext cx="720398" cy="7203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23D868-187E-43AE-A114-3157DC184473}">
      <dsp:nvSpPr>
        <dsp:cNvPr id="0" name=""/>
        <dsp:cNvSpPr/>
      </dsp:nvSpPr>
      <dsp:spPr>
        <a:xfrm>
          <a:off x="7631078" y="2294385"/>
          <a:ext cx="20582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baseline="0"/>
            <a:t>Visualize data</a:t>
          </a:r>
          <a:endParaRPr lang="en-US" sz="2000" kern="1200"/>
        </a:p>
      </dsp:txBody>
      <dsp:txXfrm>
        <a:off x="7631078" y="2294385"/>
        <a:ext cx="2058281"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22:51:05.640"/>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23:17:07.669"/>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6T23:46:56.310"/>
    </inkml:context>
    <inkml:brush xml:id="br0">
      <inkml:brushProperty name="width" value="0.05" units="cm"/>
      <inkml:brushProperty name="height" value="0.05" units="cm"/>
    </inkml:brush>
  </inkml:definitions>
  <inkml:trace contextRef="#ctx0" brushRef="#br0">1 0 32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7T08:56:24.317"/>
    </inkml:context>
    <inkml:brush xml:id="br0">
      <inkml:brushProperty name="width" value="0.05" units="cm"/>
      <inkml:brushProperty name="height" value="0.05" units="cm"/>
    </inkml:brush>
  </inkml:definitions>
  <inkml:trace contextRef="#ctx0" brushRef="#br0">1 0 32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7T08:59:53.983"/>
    </inkml:context>
    <inkml:brush xml:id="br0">
      <inkml:brushProperty name="width" value="0.05" units="cm"/>
      <inkml:brushProperty name="height" value="0.05" units="cm"/>
    </inkml:brush>
  </inkml:definitions>
  <inkml:trace contextRef="#ctx0" brushRef="#br0">1 0 32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6T21:47:06.720"/>
    </inkml:context>
    <inkml:brush xml:id="br0">
      <inkml:brushProperty name="width" value="0.05" units="cm"/>
      <inkml:brushProperty name="height" value="0.05" units="cm"/>
    </inkml:brush>
  </inkml:definitions>
  <inkml:trace contextRef="#ctx0" brushRef="#br0">1 0 32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6T21:47:38.660"/>
    </inkml:context>
    <inkml:brush xml:id="br0">
      <inkml:brushProperty name="width" value="0.05" units="cm"/>
      <inkml:brushProperty name="height" value="0.05" units="cm"/>
    </inkml:brush>
  </inkml:definitions>
  <inkml:trace contextRef="#ctx0" brushRef="#br0">1 0 32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7T01:26:24.704"/>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27D8B3-9C1B-49EA-9303-D3571BD6774E}" type="datetimeFigureOut">
              <a:rPr lang="en-US" smtClean="0"/>
              <a:t>12/28/23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C72803-C523-446D-A1DD-CAADCFA7C7F7}" type="slidenum">
              <a:rPr lang="en-US" smtClean="0"/>
              <a:t>‹#›</a:t>
            </a:fld>
            <a:endParaRPr lang="en-US"/>
          </a:p>
        </p:txBody>
      </p:sp>
    </p:spTree>
    <p:extLst>
      <p:ext uri="{BB962C8B-B14F-4D97-AF65-F5344CB8AC3E}">
        <p14:creationId xmlns:p14="http://schemas.microsoft.com/office/powerpoint/2010/main" val="443332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C72803-C523-446D-A1DD-CAADCFA7C7F7}" type="slidenum">
              <a:rPr lang="en-US" smtClean="0"/>
              <a:t>1</a:t>
            </a:fld>
            <a:endParaRPr lang="en-US"/>
          </a:p>
        </p:txBody>
      </p:sp>
    </p:spTree>
    <p:extLst>
      <p:ext uri="{BB962C8B-B14F-4D97-AF65-F5344CB8AC3E}">
        <p14:creationId xmlns:p14="http://schemas.microsoft.com/office/powerpoint/2010/main" val="458930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a:t>
            </a:r>
            <a:r>
              <a:rPr lang="en-US" dirty="0" err="1"/>
              <a:t>quicksight</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91F"/>
                </a:solidFill>
                <a:effectLst/>
                <a:latin typeface="Amazon Ember"/>
              </a:rPr>
              <a:t>is a scalable, serverless, embeddable, machine learning-powered business intelligence (BI) service built for the cloud. QuickSight lets you easily create and publish interactive BI dashboards that include Machine Learning-powered insights. QuickSight dashboards can be accessed from any device, and seamlessly embedded into your applications, portals, and websites.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91F"/>
              </a:solidFill>
              <a:effectLst/>
              <a:latin typeface="Amazon Ember"/>
            </a:endParaRPr>
          </a:p>
          <a:p>
            <a:r>
              <a:rPr lang="en-US" dirty="0"/>
              <a:t>WHY ENTERPRISE ?</a:t>
            </a:r>
          </a:p>
          <a:p>
            <a:endParaRPr lang="en-US" dirty="0"/>
          </a:p>
          <a:p>
            <a:r>
              <a:rPr lang="en-US" dirty="0"/>
              <a:t>Access data in private VPCs</a:t>
            </a:r>
          </a:p>
          <a:p>
            <a:r>
              <a:rPr lang="en-US" dirty="0"/>
              <a:t>Row-level security for dashboards</a:t>
            </a:r>
          </a:p>
          <a:p>
            <a:r>
              <a:rPr lang="en-US" dirty="0"/>
              <a:t>secure data encrypted at rest</a:t>
            </a:r>
          </a:p>
          <a:p>
            <a:r>
              <a:rPr lang="en-US" dirty="0"/>
              <a:t>connect to your active directory</a:t>
            </a:r>
          </a:p>
          <a:p>
            <a:r>
              <a:rPr lang="en-US" dirty="0"/>
              <a:t>use active directory groups</a:t>
            </a:r>
          </a:p>
          <a:p>
            <a:r>
              <a:rPr lang="en-US" dirty="0"/>
              <a:t>send email reports</a:t>
            </a:r>
          </a:p>
          <a:p>
            <a:endParaRPr lang="en-US" dirty="0"/>
          </a:p>
          <a:p>
            <a:r>
              <a:rPr lang="en-US" dirty="0"/>
              <a:t>we select the US East (N. Virgin)</a:t>
            </a:r>
          </a:p>
          <a:p>
            <a:r>
              <a:rPr lang="en-US" dirty="0"/>
              <a:t>Notification email address – [your email address]</a:t>
            </a:r>
          </a:p>
          <a:p>
            <a:r>
              <a:rPr lang="en-US" dirty="0"/>
              <a:t>we make sure we choose S3 buckets while creating the account</a:t>
            </a:r>
          </a:p>
          <a:p>
            <a:r>
              <a:rPr lang="en-US" dirty="0"/>
              <a:t>we also make sure we enable the amazon antenna in order to have access to our transformed date in s3 bucket</a:t>
            </a:r>
          </a:p>
          <a:p>
            <a:r>
              <a:rPr lang="en-US" dirty="0"/>
              <a:t>we connect our data set after successfully created the QuickSight by selecting Athena</a:t>
            </a:r>
          </a:p>
          <a:p>
            <a:endParaRPr lang="en-US" dirty="0"/>
          </a:p>
          <a:p>
            <a:r>
              <a:rPr lang="en-US" dirty="0"/>
              <a:t>we Import to SPICE for quicker analytics</a:t>
            </a:r>
          </a:p>
          <a:p>
            <a:endParaRPr lang="en-US" dirty="0"/>
          </a:p>
          <a:p>
            <a:r>
              <a:rPr lang="en-US" dirty="0"/>
              <a:t>SPICE stands for Super-fast, Parallel, In-memory Calculation Engine</a:t>
            </a:r>
          </a:p>
          <a:p>
            <a:endParaRPr lang="en-US" dirty="0"/>
          </a:p>
          <a:p>
            <a:r>
              <a:rPr lang="en-US" dirty="0"/>
              <a:t>we had issues in visualizing our data and we figured we had to buy more STORAGE on SPICE for us to be able to successfully visualize our data on QuickSight</a:t>
            </a:r>
          </a:p>
          <a:p>
            <a:endParaRPr lang="en-US" dirty="0"/>
          </a:p>
          <a:p>
            <a:r>
              <a:rPr lang="en-US" dirty="0"/>
              <a:t>After the importation of our data was completed</a:t>
            </a:r>
          </a:p>
          <a:p>
            <a:endParaRPr lang="en-US" dirty="0"/>
          </a:p>
          <a:p>
            <a:r>
              <a:rPr lang="en-US" dirty="0"/>
              <a:t>we use SANKEY to visualize our data</a:t>
            </a:r>
          </a:p>
          <a:p>
            <a:endParaRPr lang="en-US" dirty="0"/>
          </a:p>
          <a:p>
            <a:r>
              <a:rPr lang="en-US" dirty="0"/>
              <a:t>then we run different regions for pick up and drop off to observe the traffic flow patterns using same SANKEY visual type</a:t>
            </a:r>
          </a:p>
          <a:p>
            <a:endParaRPr lang="en-US" dirty="0"/>
          </a:p>
        </p:txBody>
      </p:sp>
      <p:sp>
        <p:nvSpPr>
          <p:cNvPr id="4" name="Slide Number Placeholder 3"/>
          <p:cNvSpPr>
            <a:spLocks noGrp="1"/>
          </p:cNvSpPr>
          <p:nvPr>
            <p:ph type="sldNum" sz="quarter" idx="5"/>
          </p:nvPr>
        </p:nvSpPr>
        <p:spPr/>
        <p:txBody>
          <a:bodyPr/>
          <a:lstStyle/>
          <a:p>
            <a:fld id="{09C72803-C523-446D-A1DD-CAADCFA7C7F7}" type="slidenum">
              <a:rPr lang="en-US" smtClean="0"/>
              <a:t>18</a:t>
            </a:fld>
            <a:endParaRPr lang="en-US"/>
          </a:p>
        </p:txBody>
      </p:sp>
    </p:spTree>
    <p:extLst>
      <p:ext uri="{BB962C8B-B14F-4D97-AF65-F5344CB8AC3E}">
        <p14:creationId xmlns:p14="http://schemas.microsoft.com/office/powerpoint/2010/main" val="113097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C72803-C523-446D-A1DD-CAADCFA7C7F7}" type="slidenum">
              <a:rPr lang="en-US" smtClean="0"/>
              <a:t>4</a:t>
            </a:fld>
            <a:endParaRPr lang="en-US"/>
          </a:p>
        </p:txBody>
      </p:sp>
    </p:spTree>
    <p:extLst>
      <p:ext uri="{BB962C8B-B14F-4D97-AF65-F5344CB8AC3E}">
        <p14:creationId xmlns:p14="http://schemas.microsoft.com/office/powerpoint/2010/main" val="2524681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C72803-C523-446D-A1DD-CAADCFA7C7F7}" type="slidenum">
              <a:rPr lang="en-US" smtClean="0"/>
              <a:t>5</a:t>
            </a:fld>
            <a:endParaRPr lang="en-US"/>
          </a:p>
        </p:txBody>
      </p:sp>
    </p:spTree>
    <p:extLst>
      <p:ext uri="{BB962C8B-B14F-4D97-AF65-F5344CB8AC3E}">
        <p14:creationId xmlns:p14="http://schemas.microsoft.com/office/powerpoint/2010/main" val="1537050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glue crawlers automate the process of discovering, cataloging and tracking changes in your data sources. They provide a foundation for building data pipelines, ETL processes and </a:t>
            </a:r>
            <a:r>
              <a:rPr lang="en-US" dirty="0" err="1"/>
              <a:t>analyse</a:t>
            </a:r>
            <a:r>
              <a:rPr lang="en-US" dirty="0"/>
              <a:t> workflows. Making it easier to wok with diverse and evolving datasets in the AWS ecosystem.</a:t>
            </a:r>
          </a:p>
          <a:p>
            <a:endParaRPr lang="en-US" dirty="0"/>
          </a:p>
        </p:txBody>
      </p:sp>
      <p:sp>
        <p:nvSpPr>
          <p:cNvPr id="4" name="Slide Number Placeholder 3"/>
          <p:cNvSpPr>
            <a:spLocks noGrp="1"/>
          </p:cNvSpPr>
          <p:nvPr>
            <p:ph type="sldNum" sz="quarter" idx="5"/>
          </p:nvPr>
        </p:nvSpPr>
        <p:spPr/>
        <p:txBody>
          <a:bodyPr/>
          <a:lstStyle/>
          <a:p>
            <a:fld id="{09C72803-C523-446D-A1DD-CAADCFA7C7F7}" type="slidenum">
              <a:rPr lang="en-US" smtClean="0"/>
              <a:t>6</a:t>
            </a:fld>
            <a:endParaRPr lang="en-US"/>
          </a:p>
        </p:txBody>
      </p:sp>
    </p:spTree>
    <p:extLst>
      <p:ext uri="{BB962C8B-B14F-4D97-AF65-F5344CB8AC3E}">
        <p14:creationId xmlns:p14="http://schemas.microsoft.com/office/powerpoint/2010/main" val="1237062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lake analytics – perform queries on the data lake to extract the information needed for the project without having to transform or load data into a separate system</a:t>
            </a:r>
          </a:p>
          <a:p>
            <a:pPr marL="0" indent="0">
              <a:buNone/>
            </a:pPr>
            <a:r>
              <a:rPr lang="en-US" dirty="0"/>
              <a:t>Ad hoc querying - </a:t>
            </a:r>
          </a:p>
          <a:p>
            <a:pPr marL="0" indent="0">
              <a:buNone/>
            </a:pPr>
            <a:r>
              <a:rPr lang="en-US" dirty="0"/>
              <a:t>Log analysis </a:t>
            </a:r>
          </a:p>
          <a:p>
            <a:endParaRPr lang="en-US" dirty="0"/>
          </a:p>
        </p:txBody>
      </p:sp>
      <p:sp>
        <p:nvSpPr>
          <p:cNvPr id="4" name="Slide Number Placeholder 3"/>
          <p:cNvSpPr>
            <a:spLocks noGrp="1"/>
          </p:cNvSpPr>
          <p:nvPr>
            <p:ph type="sldNum" sz="quarter" idx="5"/>
          </p:nvPr>
        </p:nvSpPr>
        <p:spPr/>
        <p:txBody>
          <a:bodyPr/>
          <a:lstStyle/>
          <a:p>
            <a:fld id="{09C72803-C523-446D-A1DD-CAADCFA7C7F7}" type="slidenum">
              <a:rPr lang="en-US" smtClean="0"/>
              <a:t>8</a:t>
            </a:fld>
            <a:endParaRPr lang="en-US"/>
          </a:p>
        </p:txBody>
      </p:sp>
    </p:spTree>
    <p:extLst>
      <p:ext uri="{BB962C8B-B14F-4D97-AF65-F5344CB8AC3E}">
        <p14:creationId xmlns:p14="http://schemas.microsoft.com/office/powerpoint/2010/main" val="3577344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91F"/>
              </a:solidFill>
              <a:effectLst/>
              <a:latin typeface="Amazon Emb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a:t>
            </a:r>
            <a:r>
              <a:rPr lang="en-US" dirty="0" err="1"/>
              <a:t>quicksight</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91F"/>
                </a:solidFill>
                <a:effectLst/>
                <a:latin typeface="Amazon Ember"/>
              </a:rPr>
              <a:t>is a scalable, serverless, embeddable, machine learning-powered business intelligence (BI) service built for the cloud. QuickSight lets you easily create and publish interactive BI dashboards that include Machine Learning-powered insights. QuickSight dashboards can be accessed from any device, and seamlessly embedded into your applications, portals, and websites.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91F"/>
              </a:solidFill>
              <a:effectLst/>
              <a:latin typeface="Amazon Ember"/>
            </a:endParaRPr>
          </a:p>
          <a:p>
            <a:r>
              <a:rPr lang="en-US" dirty="0"/>
              <a:t>WHY ENTERPRISE ?</a:t>
            </a:r>
          </a:p>
          <a:p>
            <a:endParaRPr lang="en-US" dirty="0"/>
          </a:p>
          <a:p>
            <a:r>
              <a:rPr lang="en-US" dirty="0"/>
              <a:t>Access data in private VPCs</a:t>
            </a:r>
          </a:p>
          <a:p>
            <a:r>
              <a:rPr lang="en-US" dirty="0"/>
              <a:t>Row-level security for dashboards</a:t>
            </a:r>
          </a:p>
          <a:p>
            <a:r>
              <a:rPr lang="en-US" dirty="0"/>
              <a:t>secure data encrypted at rest</a:t>
            </a:r>
          </a:p>
          <a:p>
            <a:r>
              <a:rPr lang="en-US" dirty="0"/>
              <a:t>connect to your active directory</a:t>
            </a:r>
          </a:p>
          <a:p>
            <a:r>
              <a:rPr lang="en-US" dirty="0"/>
              <a:t>use active directory groups</a:t>
            </a:r>
          </a:p>
          <a:p>
            <a:r>
              <a:rPr lang="en-US" dirty="0"/>
              <a:t>send email reports</a:t>
            </a:r>
          </a:p>
          <a:p>
            <a:endParaRPr lang="en-US" dirty="0"/>
          </a:p>
          <a:p>
            <a:r>
              <a:rPr lang="en-US" dirty="0"/>
              <a:t>we select the US East (N. Virgin)</a:t>
            </a:r>
          </a:p>
          <a:p>
            <a:r>
              <a:rPr lang="en-US" dirty="0"/>
              <a:t>Notification email address – [your email address]</a:t>
            </a:r>
          </a:p>
          <a:p>
            <a:r>
              <a:rPr lang="en-US" dirty="0"/>
              <a:t>we make sure we choose S3 buckets while creating the account</a:t>
            </a:r>
          </a:p>
          <a:p>
            <a:r>
              <a:rPr lang="en-US" dirty="0"/>
              <a:t>we also make sure we enable the amazon antenna in order to have access to our transformed date in s3 bucket</a:t>
            </a:r>
          </a:p>
          <a:p>
            <a:r>
              <a:rPr lang="en-US" dirty="0"/>
              <a:t>we connect our data set after successfully created the QuickSight by selecting Athena</a:t>
            </a:r>
          </a:p>
          <a:p>
            <a:endParaRPr lang="en-US" dirty="0"/>
          </a:p>
          <a:p>
            <a:r>
              <a:rPr lang="en-US" dirty="0"/>
              <a:t>we Import to SPICE for quicker analytics</a:t>
            </a:r>
          </a:p>
          <a:p>
            <a:endParaRPr lang="en-US" dirty="0"/>
          </a:p>
          <a:p>
            <a:r>
              <a:rPr lang="en-US" dirty="0"/>
              <a:t>SPICE stands for Super-fast, Parallel, In-memory Calculation Engine</a:t>
            </a:r>
          </a:p>
          <a:p>
            <a:endParaRPr lang="en-US" dirty="0"/>
          </a:p>
          <a:p>
            <a:r>
              <a:rPr lang="en-US" dirty="0"/>
              <a:t>we had issues in visualizing our data and we figured we had to buy more STORAGE on SPICE for us to be able to successfully visualize our data on QuickSight</a:t>
            </a:r>
          </a:p>
          <a:p>
            <a:endParaRPr lang="en-US" dirty="0"/>
          </a:p>
          <a:p>
            <a:r>
              <a:rPr lang="en-US" dirty="0"/>
              <a:t>After the importation of our data was completed</a:t>
            </a:r>
          </a:p>
          <a:p>
            <a:endParaRPr lang="en-US" dirty="0"/>
          </a:p>
          <a:p>
            <a:r>
              <a:rPr lang="en-US" dirty="0"/>
              <a:t>we use SANKEY to visualize our data</a:t>
            </a:r>
          </a:p>
          <a:p>
            <a:endParaRPr lang="en-US" dirty="0"/>
          </a:p>
          <a:p>
            <a:r>
              <a:rPr lang="en-US" dirty="0"/>
              <a:t>then we run different regions for pick up and drop off to observe the traffic flow patterns using same SANKEY visual type</a:t>
            </a:r>
          </a:p>
          <a:p>
            <a:endParaRPr lang="en-US" dirty="0"/>
          </a:p>
        </p:txBody>
      </p:sp>
      <p:sp>
        <p:nvSpPr>
          <p:cNvPr id="4" name="Slide Number Placeholder 3"/>
          <p:cNvSpPr>
            <a:spLocks noGrp="1"/>
          </p:cNvSpPr>
          <p:nvPr>
            <p:ph type="sldNum" sz="quarter" idx="5"/>
          </p:nvPr>
        </p:nvSpPr>
        <p:spPr/>
        <p:txBody>
          <a:bodyPr/>
          <a:lstStyle/>
          <a:p>
            <a:fld id="{09C72803-C523-446D-A1DD-CAADCFA7C7F7}" type="slidenum">
              <a:rPr lang="en-US" smtClean="0"/>
              <a:t>14</a:t>
            </a:fld>
            <a:endParaRPr lang="en-US"/>
          </a:p>
        </p:txBody>
      </p:sp>
    </p:spTree>
    <p:extLst>
      <p:ext uri="{BB962C8B-B14F-4D97-AF65-F5344CB8AC3E}">
        <p14:creationId xmlns:p14="http://schemas.microsoft.com/office/powerpoint/2010/main" val="2403734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a:t>
            </a:r>
            <a:r>
              <a:rPr lang="en-US" dirty="0" err="1"/>
              <a:t>quicksight</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91F"/>
                </a:solidFill>
                <a:effectLst/>
                <a:latin typeface="Amazon Ember"/>
              </a:rPr>
              <a:t>is a scalable, serverless, embeddable, machine learning-powered business intelligence (BI) service built for the cloud. QuickSight lets you easily create and publish interactive BI dashboards that include Machine Learning-powered insights. QuickSight dashboards can be accessed from any device, and seamlessly embedded into your applications, portals, and websites.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91F"/>
              </a:solidFill>
              <a:effectLst/>
              <a:latin typeface="Amazon Ember"/>
            </a:endParaRPr>
          </a:p>
          <a:p>
            <a:r>
              <a:rPr lang="en-US" dirty="0"/>
              <a:t>WHY ENTERPRISE ?</a:t>
            </a:r>
          </a:p>
          <a:p>
            <a:endParaRPr lang="en-US" dirty="0"/>
          </a:p>
          <a:p>
            <a:r>
              <a:rPr lang="en-US" dirty="0"/>
              <a:t>Access data in private VPCs</a:t>
            </a:r>
          </a:p>
          <a:p>
            <a:r>
              <a:rPr lang="en-US" dirty="0"/>
              <a:t>Row-level security for dashboards</a:t>
            </a:r>
          </a:p>
          <a:p>
            <a:r>
              <a:rPr lang="en-US" dirty="0"/>
              <a:t>secure data encrypted at rest</a:t>
            </a:r>
          </a:p>
          <a:p>
            <a:r>
              <a:rPr lang="en-US" dirty="0"/>
              <a:t>connect to your active directory</a:t>
            </a:r>
          </a:p>
          <a:p>
            <a:r>
              <a:rPr lang="en-US" dirty="0"/>
              <a:t>use active directory groups</a:t>
            </a:r>
          </a:p>
          <a:p>
            <a:r>
              <a:rPr lang="en-US" dirty="0"/>
              <a:t>send email reports</a:t>
            </a:r>
          </a:p>
          <a:p>
            <a:endParaRPr lang="en-US" dirty="0"/>
          </a:p>
          <a:p>
            <a:r>
              <a:rPr lang="en-US" dirty="0"/>
              <a:t>we select the US East (N. Virgin)</a:t>
            </a:r>
          </a:p>
          <a:p>
            <a:r>
              <a:rPr lang="en-US" dirty="0"/>
              <a:t>Notification email address – [your email address]</a:t>
            </a:r>
          </a:p>
          <a:p>
            <a:r>
              <a:rPr lang="en-US" dirty="0"/>
              <a:t>we make sure we choose S3 buckets while creating the account</a:t>
            </a:r>
          </a:p>
          <a:p>
            <a:r>
              <a:rPr lang="en-US" dirty="0"/>
              <a:t>we also make sure we enable the amazon antenna in order to have access to our transformed date in s3 bucket</a:t>
            </a:r>
          </a:p>
          <a:p>
            <a:r>
              <a:rPr lang="en-US" dirty="0"/>
              <a:t>we connect our data set after successfully created the QuickSight by selecting Athena</a:t>
            </a:r>
          </a:p>
          <a:p>
            <a:endParaRPr lang="en-US" dirty="0"/>
          </a:p>
          <a:p>
            <a:r>
              <a:rPr lang="en-US" dirty="0"/>
              <a:t>we Import to SPICE for quicker analytics</a:t>
            </a:r>
          </a:p>
          <a:p>
            <a:endParaRPr lang="en-US" dirty="0"/>
          </a:p>
          <a:p>
            <a:r>
              <a:rPr lang="en-US" dirty="0"/>
              <a:t>SPICE stands for Super-fast, Parallel, In-memory Calculation Engine</a:t>
            </a:r>
          </a:p>
          <a:p>
            <a:endParaRPr lang="en-US" dirty="0"/>
          </a:p>
          <a:p>
            <a:r>
              <a:rPr lang="en-US" dirty="0"/>
              <a:t>we had issues in visualizing our data and we figured we had to buy more STORAGE on SPICE for us to be able to successfully visualize our data on QuickSight</a:t>
            </a:r>
          </a:p>
          <a:p>
            <a:endParaRPr lang="en-US" dirty="0"/>
          </a:p>
          <a:p>
            <a:r>
              <a:rPr lang="en-US" dirty="0"/>
              <a:t>After the importation of our data was completed</a:t>
            </a:r>
          </a:p>
          <a:p>
            <a:endParaRPr lang="en-US" dirty="0"/>
          </a:p>
          <a:p>
            <a:r>
              <a:rPr lang="en-US" dirty="0"/>
              <a:t>we use SANKEY to visualize our data</a:t>
            </a:r>
          </a:p>
          <a:p>
            <a:r>
              <a:rPr lang="en-US" dirty="0"/>
              <a:t>why Sankey? for easy data flow, we all know that AWS is a </a:t>
            </a:r>
            <a:r>
              <a:rPr lang="en-US" dirty="0" err="1"/>
              <a:t>comolex</a:t>
            </a:r>
            <a:r>
              <a:rPr lang="en-US" dirty="0"/>
              <a:t> system that involves the movement of data between</a:t>
            </a:r>
          </a:p>
          <a:p>
            <a:r>
              <a:rPr lang="en-US" dirty="0"/>
              <a:t>various components such as </a:t>
            </a:r>
            <a:r>
              <a:rPr lang="en-US" dirty="0" err="1"/>
              <a:t>storage,processing</a:t>
            </a:r>
            <a:r>
              <a:rPr lang="en-US" dirty="0"/>
              <a:t> and analytics services, </a:t>
            </a:r>
            <a:r>
              <a:rPr lang="en-US" dirty="0" err="1"/>
              <a:t>sankey</a:t>
            </a:r>
            <a:r>
              <a:rPr lang="en-US" dirty="0"/>
              <a:t> diagrams can visually represent the flow</a:t>
            </a:r>
          </a:p>
          <a:p>
            <a:r>
              <a:rPr lang="en-US" dirty="0"/>
              <a:t>of data through these components, making it easier to understand the data pipeline and identify potential bottlenecks or inefficiencies.</a:t>
            </a:r>
          </a:p>
          <a:p>
            <a:endParaRPr lang="en-US" dirty="0"/>
          </a:p>
          <a:p>
            <a:r>
              <a:rPr lang="en-US" dirty="0"/>
              <a:t>for our project we used </a:t>
            </a:r>
            <a:r>
              <a:rPr lang="en-US" dirty="0" err="1"/>
              <a:t>sankey</a:t>
            </a:r>
            <a:r>
              <a:rPr lang="en-US" dirty="0"/>
              <a:t> to visualize, cost analysis, workflow and resource allocation by showing the PU and DO per trip also to visualize the most common mode of payment either by cash or credit card </a:t>
            </a:r>
          </a:p>
          <a:p>
            <a:endParaRPr lang="en-US" dirty="0"/>
          </a:p>
          <a:p>
            <a:endParaRPr lang="en-US" dirty="0"/>
          </a:p>
          <a:p>
            <a:r>
              <a:rPr lang="en-US" dirty="0"/>
              <a:t>then we run different regions for pick up and drop off to observe the traffic flow patterns using same SANKEY visual type</a:t>
            </a:r>
          </a:p>
        </p:txBody>
      </p:sp>
      <p:sp>
        <p:nvSpPr>
          <p:cNvPr id="4" name="Slide Number Placeholder 3"/>
          <p:cNvSpPr>
            <a:spLocks noGrp="1"/>
          </p:cNvSpPr>
          <p:nvPr>
            <p:ph type="sldNum" sz="quarter" idx="5"/>
          </p:nvPr>
        </p:nvSpPr>
        <p:spPr/>
        <p:txBody>
          <a:bodyPr/>
          <a:lstStyle/>
          <a:p>
            <a:fld id="{09C72803-C523-446D-A1DD-CAADCFA7C7F7}" type="slidenum">
              <a:rPr lang="en-US" smtClean="0"/>
              <a:t>15</a:t>
            </a:fld>
            <a:endParaRPr lang="en-US"/>
          </a:p>
        </p:txBody>
      </p:sp>
    </p:spTree>
    <p:extLst>
      <p:ext uri="{BB962C8B-B14F-4D97-AF65-F5344CB8AC3E}">
        <p14:creationId xmlns:p14="http://schemas.microsoft.com/office/powerpoint/2010/main" val="875809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a:t>
            </a:r>
            <a:r>
              <a:rPr lang="en-US" dirty="0" err="1"/>
              <a:t>quicksight</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91F"/>
                </a:solidFill>
                <a:effectLst/>
                <a:latin typeface="Amazon Ember"/>
              </a:rPr>
              <a:t>is a scalable, serverless, embeddable, machine learning-powered business intelligence (BI) service built for the cloud. QuickSight lets you easily create and publish interactive BI dashboards that include Machine Learning-powered insights. QuickSight dashboards can be accessed from any device, and seamlessly embedded into your applications, portals, and websites.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91F"/>
              </a:solidFill>
              <a:effectLst/>
              <a:latin typeface="Amazon Ember"/>
            </a:endParaRPr>
          </a:p>
          <a:p>
            <a:r>
              <a:rPr lang="en-US" dirty="0"/>
              <a:t>WHY ENTERPRISE ?</a:t>
            </a:r>
          </a:p>
          <a:p>
            <a:endParaRPr lang="en-US" dirty="0"/>
          </a:p>
          <a:p>
            <a:r>
              <a:rPr lang="en-US" dirty="0"/>
              <a:t>Access data in private VPCs</a:t>
            </a:r>
          </a:p>
          <a:p>
            <a:r>
              <a:rPr lang="en-US" dirty="0"/>
              <a:t>Row-level security for dashboards</a:t>
            </a:r>
          </a:p>
          <a:p>
            <a:r>
              <a:rPr lang="en-US" dirty="0"/>
              <a:t>secure data encrypted at rest</a:t>
            </a:r>
          </a:p>
          <a:p>
            <a:r>
              <a:rPr lang="en-US" dirty="0"/>
              <a:t>connect to your active directory</a:t>
            </a:r>
          </a:p>
          <a:p>
            <a:r>
              <a:rPr lang="en-US" dirty="0"/>
              <a:t>use active directory groups</a:t>
            </a:r>
          </a:p>
          <a:p>
            <a:r>
              <a:rPr lang="en-US" dirty="0"/>
              <a:t>send email reports</a:t>
            </a:r>
          </a:p>
          <a:p>
            <a:endParaRPr lang="en-US" dirty="0"/>
          </a:p>
          <a:p>
            <a:r>
              <a:rPr lang="en-US" dirty="0"/>
              <a:t>we select the US East (N. Virgin)</a:t>
            </a:r>
          </a:p>
          <a:p>
            <a:r>
              <a:rPr lang="en-US" dirty="0"/>
              <a:t>Notification email address – [your email address]</a:t>
            </a:r>
          </a:p>
          <a:p>
            <a:r>
              <a:rPr lang="en-US" dirty="0"/>
              <a:t>we make sure we choose S3 buckets while creating the account</a:t>
            </a:r>
          </a:p>
          <a:p>
            <a:r>
              <a:rPr lang="en-US" dirty="0"/>
              <a:t>we also make sure we enable the amazon antenna in order to have access to our transformed date in s3 bucket</a:t>
            </a:r>
          </a:p>
          <a:p>
            <a:r>
              <a:rPr lang="en-US" dirty="0"/>
              <a:t>we connect our data set after successfully created the QuickSight by selecting Athena</a:t>
            </a:r>
          </a:p>
          <a:p>
            <a:endParaRPr lang="en-US" dirty="0"/>
          </a:p>
          <a:p>
            <a:r>
              <a:rPr lang="en-US" dirty="0"/>
              <a:t>we Import to SPICE for quicker analytics</a:t>
            </a:r>
          </a:p>
          <a:p>
            <a:endParaRPr lang="en-US" dirty="0"/>
          </a:p>
          <a:p>
            <a:r>
              <a:rPr lang="en-US" dirty="0"/>
              <a:t>SPICE stands for Super-fast, Parallel, In-memory Calculation Engine</a:t>
            </a:r>
          </a:p>
          <a:p>
            <a:endParaRPr lang="en-US" dirty="0"/>
          </a:p>
          <a:p>
            <a:r>
              <a:rPr lang="en-US" dirty="0"/>
              <a:t>we had issues in visualizing our data and we figured we had to buy more STORAGE on SPICE for us to be able to successfully visualize our data on QuickSight</a:t>
            </a:r>
          </a:p>
          <a:p>
            <a:endParaRPr lang="en-US" dirty="0"/>
          </a:p>
          <a:p>
            <a:r>
              <a:rPr lang="en-US" dirty="0"/>
              <a:t>After the importation of our data was completed</a:t>
            </a:r>
          </a:p>
          <a:p>
            <a:endParaRPr lang="en-US" dirty="0"/>
          </a:p>
          <a:p>
            <a:r>
              <a:rPr lang="en-US" dirty="0"/>
              <a:t>we use SANKEY to visualize our data</a:t>
            </a:r>
          </a:p>
          <a:p>
            <a:endParaRPr lang="en-US" dirty="0"/>
          </a:p>
          <a:p>
            <a:r>
              <a:rPr lang="en-US" dirty="0"/>
              <a:t>why Sankey? for easy data flow, we all know that AWS is a </a:t>
            </a:r>
            <a:r>
              <a:rPr lang="en-US" dirty="0" err="1"/>
              <a:t>comolex</a:t>
            </a:r>
            <a:r>
              <a:rPr lang="en-US" dirty="0"/>
              <a:t> system that involves the movement of data between</a:t>
            </a:r>
          </a:p>
          <a:p>
            <a:r>
              <a:rPr lang="en-US" dirty="0"/>
              <a:t>various components such as </a:t>
            </a:r>
            <a:r>
              <a:rPr lang="en-US" dirty="0" err="1"/>
              <a:t>storage,processing</a:t>
            </a:r>
            <a:r>
              <a:rPr lang="en-US" dirty="0"/>
              <a:t> and analytics services, </a:t>
            </a:r>
            <a:r>
              <a:rPr lang="en-US" dirty="0" err="1"/>
              <a:t>sankey</a:t>
            </a:r>
            <a:r>
              <a:rPr lang="en-US" dirty="0"/>
              <a:t> diagrams can visually represent the flow</a:t>
            </a:r>
          </a:p>
          <a:p>
            <a:r>
              <a:rPr lang="en-US" dirty="0"/>
              <a:t>of data through these components, making it easier to understand the data pipeline and identify potential bottlenecks or inefficiencies.</a:t>
            </a:r>
          </a:p>
          <a:p>
            <a:endParaRPr lang="en-US" dirty="0"/>
          </a:p>
          <a:p>
            <a:r>
              <a:rPr lang="en-US" dirty="0"/>
              <a:t>for our project we used </a:t>
            </a:r>
            <a:r>
              <a:rPr lang="en-US" dirty="0" err="1"/>
              <a:t>sankey</a:t>
            </a:r>
            <a:r>
              <a:rPr lang="en-US" dirty="0"/>
              <a:t> to visualize, cost analysis, workflow and resource allocation by showing the PU and DO per trip also to visualize the most common mode of payment either by cash or credit card </a:t>
            </a:r>
          </a:p>
          <a:p>
            <a:endParaRPr lang="en-US" dirty="0"/>
          </a:p>
          <a:p>
            <a:r>
              <a:rPr lang="en-US" dirty="0"/>
              <a:t>then we run different regions for pick up and drop off to observe the traffic flow patterns using same SANKEY visual type</a:t>
            </a:r>
          </a:p>
          <a:p>
            <a:endParaRPr lang="en-US" dirty="0"/>
          </a:p>
        </p:txBody>
      </p:sp>
      <p:sp>
        <p:nvSpPr>
          <p:cNvPr id="4" name="Slide Number Placeholder 3"/>
          <p:cNvSpPr>
            <a:spLocks noGrp="1"/>
          </p:cNvSpPr>
          <p:nvPr>
            <p:ph type="sldNum" sz="quarter" idx="5"/>
          </p:nvPr>
        </p:nvSpPr>
        <p:spPr/>
        <p:txBody>
          <a:bodyPr/>
          <a:lstStyle/>
          <a:p>
            <a:fld id="{09C72803-C523-446D-A1DD-CAADCFA7C7F7}" type="slidenum">
              <a:rPr lang="en-US" smtClean="0"/>
              <a:t>16</a:t>
            </a:fld>
            <a:endParaRPr lang="en-US"/>
          </a:p>
        </p:txBody>
      </p:sp>
    </p:spTree>
    <p:extLst>
      <p:ext uri="{BB962C8B-B14F-4D97-AF65-F5344CB8AC3E}">
        <p14:creationId xmlns:p14="http://schemas.microsoft.com/office/powerpoint/2010/main" val="1083550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a:t>
            </a:r>
            <a:r>
              <a:rPr lang="en-US" dirty="0" err="1"/>
              <a:t>quicksight</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91F"/>
                </a:solidFill>
                <a:effectLst/>
                <a:latin typeface="Amazon Ember"/>
              </a:rPr>
              <a:t>is a scalable, serverless, embeddable, machine learning-powered business intelligence (BI) service built for the cloud. QuickSight lets you easily create and publish interactive BI dashboards that include Machine Learning-powered insights. QuickSight dashboards can be accessed from any device, and seamlessly embedded into your applications, portals, and websites.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91F"/>
              </a:solidFill>
              <a:effectLst/>
              <a:latin typeface="Amazon Ember"/>
            </a:endParaRPr>
          </a:p>
          <a:p>
            <a:r>
              <a:rPr lang="en-US" dirty="0"/>
              <a:t>WHY ENTERPRISE ?</a:t>
            </a:r>
          </a:p>
          <a:p>
            <a:endParaRPr lang="en-US" dirty="0"/>
          </a:p>
          <a:p>
            <a:r>
              <a:rPr lang="en-US" dirty="0"/>
              <a:t>Access data in private VPCs</a:t>
            </a:r>
          </a:p>
          <a:p>
            <a:r>
              <a:rPr lang="en-US" dirty="0"/>
              <a:t>Row-level security for dashboards</a:t>
            </a:r>
          </a:p>
          <a:p>
            <a:r>
              <a:rPr lang="en-US" dirty="0"/>
              <a:t>secure data encrypted at rest</a:t>
            </a:r>
          </a:p>
          <a:p>
            <a:r>
              <a:rPr lang="en-US" dirty="0"/>
              <a:t>connect to your active directory</a:t>
            </a:r>
          </a:p>
          <a:p>
            <a:r>
              <a:rPr lang="en-US" dirty="0"/>
              <a:t>use active directory groups</a:t>
            </a:r>
          </a:p>
          <a:p>
            <a:r>
              <a:rPr lang="en-US" dirty="0"/>
              <a:t>send email reports</a:t>
            </a:r>
          </a:p>
          <a:p>
            <a:endParaRPr lang="en-US" dirty="0"/>
          </a:p>
          <a:p>
            <a:r>
              <a:rPr lang="en-US" dirty="0"/>
              <a:t>we select the US East (N. Virgin)</a:t>
            </a:r>
          </a:p>
          <a:p>
            <a:r>
              <a:rPr lang="en-US" dirty="0"/>
              <a:t>Notification email address – [your email address]</a:t>
            </a:r>
          </a:p>
          <a:p>
            <a:r>
              <a:rPr lang="en-US" dirty="0"/>
              <a:t>we make sure we choose S3 buckets while creating the account</a:t>
            </a:r>
          </a:p>
          <a:p>
            <a:r>
              <a:rPr lang="en-US" dirty="0"/>
              <a:t>we also make sure we enable the amazon antenna in order to have access to our transformed date in s3 bucket</a:t>
            </a:r>
          </a:p>
          <a:p>
            <a:r>
              <a:rPr lang="en-US" dirty="0"/>
              <a:t>we connect our data set after successfully created the QuickSight by selecting Athena</a:t>
            </a:r>
          </a:p>
          <a:p>
            <a:endParaRPr lang="en-US" dirty="0"/>
          </a:p>
          <a:p>
            <a:r>
              <a:rPr lang="en-US" dirty="0"/>
              <a:t>we Import to SPICE for quicker analytics</a:t>
            </a:r>
          </a:p>
          <a:p>
            <a:endParaRPr lang="en-US" dirty="0"/>
          </a:p>
          <a:p>
            <a:r>
              <a:rPr lang="en-US" dirty="0"/>
              <a:t>SPICE stands for Super-fast, Parallel, In-memory Calculation Engine</a:t>
            </a:r>
          </a:p>
          <a:p>
            <a:endParaRPr lang="en-US" dirty="0"/>
          </a:p>
          <a:p>
            <a:r>
              <a:rPr lang="en-US" dirty="0"/>
              <a:t>we had issues in visualizing our data and we figured we had to buy more STORAGE on SPICE for us to be able to successfully visualize our data on QuickSight</a:t>
            </a:r>
          </a:p>
          <a:p>
            <a:endParaRPr lang="en-US" dirty="0"/>
          </a:p>
          <a:p>
            <a:r>
              <a:rPr lang="en-US" dirty="0"/>
              <a:t>After the importation of our data was completed</a:t>
            </a:r>
          </a:p>
          <a:p>
            <a:endParaRPr lang="en-US" dirty="0"/>
          </a:p>
          <a:p>
            <a:r>
              <a:rPr lang="en-US" dirty="0"/>
              <a:t>we use SANKEY to visualize our data</a:t>
            </a:r>
          </a:p>
          <a:p>
            <a:endParaRPr lang="en-US" dirty="0"/>
          </a:p>
          <a:p>
            <a:r>
              <a:rPr lang="en-US" dirty="0"/>
              <a:t>why Sankey? for easy data flow, we all know that AWS is a </a:t>
            </a:r>
            <a:r>
              <a:rPr lang="en-US" dirty="0" err="1"/>
              <a:t>comolex</a:t>
            </a:r>
            <a:r>
              <a:rPr lang="en-US" dirty="0"/>
              <a:t> system that involves the movement of data between</a:t>
            </a:r>
          </a:p>
          <a:p>
            <a:r>
              <a:rPr lang="en-US" dirty="0"/>
              <a:t>various components such as </a:t>
            </a:r>
            <a:r>
              <a:rPr lang="en-US" dirty="0" err="1"/>
              <a:t>storage,processing</a:t>
            </a:r>
            <a:r>
              <a:rPr lang="en-US" dirty="0"/>
              <a:t> and analytics services, </a:t>
            </a:r>
            <a:r>
              <a:rPr lang="en-US" dirty="0" err="1"/>
              <a:t>sankey</a:t>
            </a:r>
            <a:r>
              <a:rPr lang="en-US" dirty="0"/>
              <a:t> diagrams can visually represent the flow</a:t>
            </a:r>
          </a:p>
          <a:p>
            <a:r>
              <a:rPr lang="en-US" dirty="0"/>
              <a:t>of data through these components, making it easier to understand the data pipeline and identify potential bottlenecks or inefficiencies.</a:t>
            </a:r>
          </a:p>
          <a:p>
            <a:endParaRPr lang="en-US" dirty="0"/>
          </a:p>
          <a:p>
            <a:r>
              <a:rPr lang="en-US" dirty="0"/>
              <a:t>for our project we used </a:t>
            </a:r>
            <a:r>
              <a:rPr lang="en-US" dirty="0" err="1"/>
              <a:t>sankey</a:t>
            </a:r>
            <a:r>
              <a:rPr lang="en-US" dirty="0"/>
              <a:t> to visualize, cost analysis, workflow and resource allocation by showing the PU and DO per trip also to visualize the most common mode of payment either by cash or credit card </a:t>
            </a:r>
          </a:p>
          <a:p>
            <a:endParaRPr lang="en-US" dirty="0"/>
          </a:p>
          <a:p>
            <a:endParaRPr lang="en-US" dirty="0"/>
          </a:p>
          <a:p>
            <a:r>
              <a:rPr lang="en-US" dirty="0"/>
              <a:t>then we run different regions for pick up and drop off to observe the traffic flow patterns using same SANKEY visual type</a:t>
            </a:r>
          </a:p>
          <a:p>
            <a:endParaRPr lang="en-US" dirty="0"/>
          </a:p>
        </p:txBody>
      </p:sp>
      <p:sp>
        <p:nvSpPr>
          <p:cNvPr id="4" name="Slide Number Placeholder 3"/>
          <p:cNvSpPr>
            <a:spLocks noGrp="1"/>
          </p:cNvSpPr>
          <p:nvPr>
            <p:ph type="sldNum" sz="quarter" idx="5"/>
          </p:nvPr>
        </p:nvSpPr>
        <p:spPr/>
        <p:txBody>
          <a:bodyPr/>
          <a:lstStyle/>
          <a:p>
            <a:fld id="{09C72803-C523-446D-A1DD-CAADCFA7C7F7}" type="slidenum">
              <a:rPr lang="en-US" smtClean="0"/>
              <a:t>17</a:t>
            </a:fld>
            <a:endParaRPr lang="en-US"/>
          </a:p>
        </p:txBody>
      </p:sp>
    </p:spTree>
    <p:extLst>
      <p:ext uri="{BB962C8B-B14F-4D97-AF65-F5344CB8AC3E}">
        <p14:creationId xmlns:p14="http://schemas.microsoft.com/office/powerpoint/2010/main" val="3107585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December 28,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119692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December 28,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692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December 28,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049640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December 28,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01833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December 28,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188277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December 28, 2023</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4020003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December 28,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841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December 28,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5749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December 28,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707490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December 28,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221251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December 28,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038419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December 28, 2023</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1150185037"/>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47" r:id="rId7"/>
    <p:sldLayoutId id="2147483748" r:id="rId8"/>
    <p:sldLayoutId id="2147483749" r:id="rId9"/>
    <p:sldLayoutId id="2147483756" r:id="rId10"/>
    <p:sldLayoutId id="2147483757"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2.png"/><Relationship Id="rId4" Type="http://schemas.openxmlformats.org/officeDocument/2006/relationships/customXml" Target="../ink/ink2.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jpe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8.png"/><Relationship Id="rId4" Type="http://schemas.openxmlformats.org/officeDocument/2006/relationships/customXml" Target="../ink/ink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8.png"/><Relationship Id="rId4" Type="http://schemas.openxmlformats.org/officeDocument/2006/relationships/customXml" Target="../ink/ink8.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png"/><Relationship Id="rId4" Type="http://schemas.openxmlformats.org/officeDocument/2006/relationships/customXml" Target="../ink/ink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Data" Target="../diagrams/data1.xml"/><Relationship Id="rId11" Type="http://schemas.openxmlformats.org/officeDocument/2006/relationships/image" Target="../media/image3.jpeg"/><Relationship Id="rId5" Type="http://schemas.openxmlformats.org/officeDocument/2006/relationships/image" Target="../media/image8.png"/><Relationship Id="rId10" Type="http://schemas.microsoft.com/office/2007/relationships/diagramDrawing" Target="../diagrams/drawing1.xml"/><Relationship Id="rId4" Type="http://schemas.openxmlformats.org/officeDocument/2006/relationships/customXml" Target="../ink/ink5.xml"/><Relationship Id="rId9" Type="http://schemas.openxmlformats.org/officeDocument/2006/relationships/diagramColors" Target="../diagrams/colors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31" name="Ink 3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33" name="Rectangle 32">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423A01-4AFF-2397-0AE0-A08F071F02BD}"/>
              </a:ext>
            </a:extLst>
          </p:cNvPr>
          <p:cNvSpPr>
            <a:spLocks noGrp="1"/>
          </p:cNvSpPr>
          <p:nvPr>
            <p:ph type="ctrTitle"/>
          </p:nvPr>
        </p:nvSpPr>
        <p:spPr>
          <a:xfrm>
            <a:off x="7166335" y="609600"/>
            <a:ext cx="3937094" cy="5041155"/>
          </a:xfrm>
        </p:spPr>
        <p:txBody>
          <a:bodyPr vert="horz" lIns="91440" tIns="45720" rIns="91440" bIns="45720" rtlCol="0" anchor="ctr">
            <a:normAutofit/>
          </a:bodyPr>
          <a:lstStyle/>
          <a:p>
            <a:pPr>
              <a:lnSpc>
                <a:spcPct val="100000"/>
              </a:lnSpc>
            </a:pPr>
            <a:r>
              <a:rPr lang="en-US" sz="2400" b="1" dirty="0"/>
              <a:t>AWS Serverless data lake jumpstart</a:t>
            </a:r>
          </a:p>
        </p:txBody>
      </p:sp>
      <p:pic>
        <p:nvPicPr>
          <p:cNvPr id="4" name="Picture 3" descr="Jigsaw puzzles in plastic figures">
            <a:extLst>
              <a:ext uri="{FF2B5EF4-FFF2-40B4-BE49-F238E27FC236}">
                <a16:creationId xmlns:a16="http://schemas.microsoft.com/office/drawing/2014/main" id="{E9B4E7C2-58ED-FE8D-05D5-F0CABB9D964B}"/>
              </a:ext>
            </a:extLst>
          </p:cNvPr>
          <p:cNvPicPr>
            <a:picLocks noChangeAspect="1"/>
          </p:cNvPicPr>
          <p:nvPr/>
        </p:nvPicPr>
        <p:blipFill rotWithShape="1">
          <a:blip r:embed="rId6"/>
          <a:srcRect l="16598" r="12343"/>
          <a:stretch/>
        </p:blipFill>
        <p:spPr>
          <a:xfrm>
            <a:off x="4" y="1"/>
            <a:ext cx="7037119"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pic>
        <p:nvPicPr>
          <p:cNvPr id="1028" name="Picture 4" descr="cloudboosta (@cloudboosta) / X">
            <a:extLst>
              <a:ext uri="{FF2B5EF4-FFF2-40B4-BE49-F238E27FC236}">
                <a16:creationId xmlns:a16="http://schemas.microsoft.com/office/drawing/2014/main" id="{F947A111-ED34-E56E-89E7-B8F43A2951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40530" y="5708974"/>
            <a:ext cx="2530428" cy="109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26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8C335-266B-3533-E4B4-10CE182938B3}"/>
              </a:ext>
            </a:extLst>
          </p:cNvPr>
          <p:cNvSpPr>
            <a:spLocks noGrp="1"/>
          </p:cNvSpPr>
          <p:nvPr>
            <p:ph type="title"/>
          </p:nvPr>
        </p:nvSpPr>
        <p:spPr/>
        <p:txBody>
          <a:bodyPr anchor="b">
            <a:normAutofit/>
          </a:bodyPr>
          <a:lstStyle/>
          <a:p>
            <a:pPr algn="ctr"/>
            <a:r>
              <a:rPr lang="en-US" dirty="0"/>
              <a:t>Transforming Data</a:t>
            </a:r>
          </a:p>
        </p:txBody>
      </p:sp>
      <p:sp>
        <p:nvSpPr>
          <p:cNvPr id="3" name="Content Placeholder 2">
            <a:extLst>
              <a:ext uri="{FF2B5EF4-FFF2-40B4-BE49-F238E27FC236}">
                <a16:creationId xmlns:a16="http://schemas.microsoft.com/office/drawing/2014/main" id="{44924E22-F610-35AA-0170-27F2491E4059}"/>
              </a:ext>
            </a:extLst>
          </p:cNvPr>
          <p:cNvSpPr>
            <a:spLocks noGrp="1"/>
          </p:cNvSpPr>
          <p:nvPr>
            <p:ph idx="1"/>
          </p:nvPr>
        </p:nvSpPr>
        <p:spPr/>
        <p:txBody>
          <a:bodyPr anchor="ctr">
            <a:normAutofit/>
          </a:bodyPr>
          <a:lstStyle/>
          <a:p>
            <a:r>
              <a:rPr lang="en-US"/>
              <a:t>Create a job using Glue Studio</a:t>
            </a:r>
          </a:p>
          <a:p>
            <a:r>
              <a:rPr lang="en-US"/>
              <a:t>Add a data source</a:t>
            </a:r>
          </a:p>
          <a:p>
            <a:r>
              <a:rPr lang="en-US"/>
              <a:t>Remove records with NULL values</a:t>
            </a:r>
          </a:p>
          <a:p>
            <a:r>
              <a:rPr lang="en-US"/>
              <a:t>Filter records</a:t>
            </a:r>
          </a:p>
          <a:p>
            <a:r>
              <a:rPr lang="en-US"/>
              <a:t>Add another data source</a:t>
            </a:r>
          </a:p>
          <a:p>
            <a:r>
              <a:rPr lang="en-US"/>
              <a:t>Join data</a:t>
            </a:r>
          </a:p>
          <a:p>
            <a:r>
              <a:rPr lang="en-US"/>
              <a:t>Add and join another dataset</a:t>
            </a:r>
          </a:p>
          <a:p>
            <a:r>
              <a:rPr lang="en-US"/>
              <a:t>Transform data and save to target</a:t>
            </a:r>
          </a:p>
          <a:p>
            <a:r>
              <a:rPr lang="en-US"/>
              <a:t>Run the job</a:t>
            </a:r>
          </a:p>
        </p:txBody>
      </p:sp>
      <p:pic>
        <p:nvPicPr>
          <p:cNvPr id="4" name="Picture 4" descr="cloudboosta (@cloudboosta) / X">
            <a:extLst>
              <a:ext uri="{FF2B5EF4-FFF2-40B4-BE49-F238E27FC236}">
                <a16:creationId xmlns:a16="http://schemas.microsoft.com/office/drawing/2014/main" id="{61E6C469-8E07-340A-6B47-3B27D38B13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0530" y="5708974"/>
            <a:ext cx="2530428" cy="109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246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1EA34-E152-F449-C9EE-699408BBB2A3}"/>
              </a:ext>
            </a:extLst>
          </p:cNvPr>
          <p:cNvSpPr>
            <a:spLocks noGrp="1"/>
          </p:cNvSpPr>
          <p:nvPr>
            <p:ph type="title"/>
          </p:nvPr>
        </p:nvSpPr>
        <p:spPr/>
        <p:txBody>
          <a:bodyPr/>
          <a:lstStyle/>
          <a:p>
            <a:pPr algn="ctr"/>
            <a:r>
              <a:rPr lang="en-US" dirty="0"/>
              <a:t>Transforming Data</a:t>
            </a:r>
          </a:p>
        </p:txBody>
      </p:sp>
      <p:pic>
        <p:nvPicPr>
          <p:cNvPr id="4" name="Content Placeholder 3">
            <a:extLst>
              <a:ext uri="{FF2B5EF4-FFF2-40B4-BE49-F238E27FC236}">
                <a16:creationId xmlns:a16="http://schemas.microsoft.com/office/drawing/2014/main" id="{347DC0AE-A932-7402-119C-6CB264F30F23}"/>
              </a:ext>
            </a:extLst>
          </p:cNvPr>
          <p:cNvPicPr>
            <a:picLocks noGrp="1" noChangeAspect="1"/>
          </p:cNvPicPr>
          <p:nvPr>
            <p:ph idx="1"/>
          </p:nvPr>
        </p:nvPicPr>
        <p:blipFill rotWithShape="1">
          <a:blip r:embed="rId2"/>
          <a:srcRect l="16252" r="13924" b="-3"/>
          <a:stretch/>
        </p:blipFill>
        <p:spPr>
          <a:xfrm>
            <a:off x="1816407" y="1523093"/>
            <a:ext cx="7459887" cy="4976030"/>
          </a:xfrm>
          <a:prstGeom prst="rect">
            <a:avLst/>
          </a:prstGeom>
        </p:spPr>
      </p:pic>
      <p:pic>
        <p:nvPicPr>
          <p:cNvPr id="3" name="Picture 4" descr="cloudboosta (@cloudboosta) / X">
            <a:extLst>
              <a:ext uri="{FF2B5EF4-FFF2-40B4-BE49-F238E27FC236}">
                <a16:creationId xmlns:a16="http://schemas.microsoft.com/office/drawing/2014/main" id="{B57B4D83-8F72-B148-E416-8DF7DF11A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0530" y="5708974"/>
            <a:ext cx="2530428" cy="109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780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903CF-EF1D-ECE4-6479-85C19DFE0B34}"/>
              </a:ext>
            </a:extLst>
          </p:cNvPr>
          <p:cNvSpPr>
            <a:spLocks noGrp="1"/>
          </p:cNvSpPr>
          <p:nvPr>
            <p:ph type="title"/>
          </p:nvPr>
        </p:nvSpPr>
        <p:spPr/>
        <p:txBody>
          <a:bodyPr>
            <a:normAutofit/>
          </a:bodyPr>
          <a:lstStyle/>
          <a:p>
            <a:pPr algn="ctr"/>
            <a:r>
              <a:rPr lang="en-US" dirty="0"/>
              <a:t>Enriching Data</a:t>
            </a:r>
          </a:p>
        </p:txBody>
      </p:sp>
      <p:graphicFrame>
        <p:nvGraphicFramePr>
          <p:cNvPr id="17" name="Content Placeholder 2">
            <a:extLst>
              <a:ext uri="{FF2B5EF4-FFF2-40B4-BE49-F238E27FC236}">
                <a16:creationId xmlns:a16="http://schemas.microsoft.com/office/drawing/2014/main" id="{46F04817-8983-DF0A-7273-C9289C294D1B}"/>
              </a:ext>
            </a:extLst>
          </p:cNvPr>
          <p:cNvGraphicFramePr>
            <a:graphicFrameLocks noGrp="1"/>
          </p:cNvGraphicFramePr>
          <p:nvPr>
            <p:ph idx="1"/>
            <p:extLst>
              <p:ext uri="{D42A27DB-BD31-4B8C-83A1-F6EECF244321}">
                <p14:modId xmlns:p14="http://schemas.microsoft.com/office/powerpoint/2010/main" val="1393495234"/>
              </p:ext>
            </p:extLst>
          </p:nvPr>
        </p:nvGraphicFramePr>
        <p:xfrm>
          <a:off x="1050925" y="1825625"/>
          <a:ext cx="9810750" cy="4429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4" descr="cloudboosta (@cloudboosta) / X">
            <a:extLst>
              <a:ext uri="{FF2B5EF4-FFF2-40B4-BE49-F238E27FC236}">
                <a16:creationId xmlns:a16="http://schemas.microsoft.com/office/drawing/2014/main" id="{5C4EFDEE-1CB0-01F5-6C36-5A163411CB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61572" y="0"/>
            <a:ext cx="2530428" cy="109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992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D77F4-E6D4-C213-F598-341102CF7BD1}"/>
              </a:ext>
            </a:extLst>
          </p:cNvPr>
          <p:cNvSpPr>
            <a:spLocks noGrp="1"/>
          </p:cNvSpPr>
          <p:nvPr>
            <p:ph type="title"/>
          </p:nvPr>
        </p:nvSpPr>
        <p:spPr/>
        <p:txBody>
          <a:bodyPr/>
          <a:lstStyle/>
          <a:p>
            <a:r>
              <a:rPr lang="en-US" dirty="0"/>
              <a:t>Enriching Data</a:t>
            </a:r>
          </a:p>
        </p:txBody>
      </p:sp>
      <p:pic>
        <p:nvPicPr>
          <p:cNvPr id="4" name="Content Placeholder 3">
            <a:extLst>
              <a:ext uri="{FF2B5EF4-FFF2-40B4-BE49-F238E27FC236}">
                <a16:creationId xmlns:a16="http://schemas.microsoft.com/office/drawing/2014/main" id="{CC1DE386-FC65-C714-01DA-BB117397A2B4}"/>
              </a:ext>
            </a:extLst>
          </p:cNvPr>
          <p:cNvPicPr>
            <a:picLocks noGrp="1" noChangeAspect="1"/>
          </p:cNvPicPr>
          <p:nvPr>
            <p:ph idx="1"/>
          </p:nvPr>
        </p:nvPicPr>
        <p:blipFill>
          <a:blip r:embed="rId2"/>
          <a:stretch>
            <a:fillRect/>
          </a:stretch>
        </p:blipFill>
        <p:spPr>
          <a:xfrm>
            <a:off x="1050925" y="1880377"/>
            <a:ext cx="9810750" cy="4319620"/>
          </a:xfrm>
          <a:prstGeom prst="rect">
            <a:avLst/>
          </a:prstGeom>
        </p:spPr>
      </p:pic>
      <p:pic>
        <p:nvPicPr>
          <p:cNvPr id="3" name="Picture 4" descr="cloudboosta (@cloudboosta) / X">
            <a:extLst>
              <a:ext uri="{FF2B5EF4-FFF2-40B4-BE49-F238E27FC236}">
                <a16:creationId xmlns:a16="http://schemas.microsoft.com/office/drawing/2014/main" id="{0212BE5F-BE32-9D6E-964A-9EBAB3C81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1572" y="0"/>
            <a:ext cx="2530428" cy="109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34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3B37A5-3F28-8C09-6484-E6221A9E4973}"/>
              </a:ext>
            </a:extLst>
          </p:cNvPr>
          <p:cNvSpPr>
            <a:spLocks noGrp="1"/>
          </p:cNvSpPr>
          <p:nvPr>
            <p:ph type="title"/>
          </p:nvPr>
        </p:nvSpPr>
        <p:spPr/>
        <p:txBody>
          <a:bodyPr/>
          <a:lstStyle/>
          <a:p>
            <a:r>
              <a:rPr lang="en-US" b="0" i="0" dirty="0">
                <a:effectLst/>
                <a:latin typeface="Amazon Ember"/>
              </a:rPr>
              <a:t>Visualizing THE Data / QUICKSIGHT</a:t>
            </a:r>
            <a:endParaRPr lang="en-US" dirty="0"/>
          </a:p>
        </p:txBody>
      </p:sp>
      <p:pic>
        <p:nvPicPr>
          <p:cNvPr id="5" name="Content Placeholder 4">
            <a:extLst>
              <a:ext uri="{FF2B5EF4-FFF2-40B4-BE49-F238E27FC236}">
                <a16:creationId xmlns:a16="http://schemas.microsoft.com/office/drawing/2014/main" id="{0B472831-2ADD-05F4-587C-E5B60E3374C5}"/>
              </a:ext>
            </a:extLst>
          </p:cNvPr>
          <p:cNvPicPr>
            <a:picLocks noGrp="1" noChangeAspect="1"/>
          </p:cNvPicPr>
          <p:nvPr>
            <p:ph idx="1"/>
          </p:nvPr>
        </p:nvPicPr>
        <p:blipFill>
          <a:blip r:embed="rId3"/>
          <a:stretch>
            <a:fillRect/>
          </a:stretch>
        </p:blipFill>
        <p:spPr>
          <a:xfrm>
            <a:off x="1050925" y="2474720"/>
            <a:ext cx="9810750" cy="3130934"/>
          </a:xfrm>
        </p:spPr>
      </p:pic>
      <p:pic>
        <p:nvPicPr>
          <p:cNvPr id="2" name="Picture 4" descr="cloudboosta (@cloudboosta) / X">
            <a:extLst>
              <a:ext uri="{FF2B5EF4-FFF2-40B4-BE49-F238E27FC236}">
                <a16:creationId xmlns:a16="http://schemas.microsoft.com/office/drawing/2014/main" id="{59FF075C-8143-EA2A-2C67-C83415AA5C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0530" y="5708974"/>
            <a:ext cx="2530428" cy="109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572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F584D22-CD28-4363-A679-ACA953A2A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5B0E491B-5098-4794-9326-BC6DB4755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2992"/>
            <a:ext cx="12193149" cy="2344739"/>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2344739">
                <a:moveTo>
                  <a:pt x="1148" y="0"/>
                </a:moveTo>
                <a:lnTo>
                  <a:pt x="12193148" y="0"/>
                </a:lnTo>
                <a:cubicBezTo>
                  <a:pt x="12193148" y="193246"/>
                  <a:pt x="12193149" y="386493"/>
                  <a:pt x="12193149" y="579739"/>
                </a:cubicBezTo>
                <a:lnTo>
                  <a:pt x="12185986" y="584189"/>
                </a:lnTo>
                <a:cubicBezTo>
                  <a:pt x="12156393" y="577430"/>
                  <a:pt x="12176978" y="588328"/>
                  <a:pt x="12156363" y="597366"/>
                </a:cubicBezTo>
                <a:cubicBezTo>
                  <a:pt x="12172308" y="611308"/>
                  <a:pt x="12127905" y="602876"/>
                  <a:pt x="12139215" y="623179"/>
                </a:cubicBezTo>
                <a:cubicBezTo>
                  <a:pt x="12135103" y="624180"/>
                  <a:pt x="12130766" y="624512"/>
                  <a:pt x="12126327" y="624690"/>
                </a:cubicBezTo>
                <a:lnTo>
                  <a:pt x="12124007" y="624794"/>
                </a:lnTo>
                <a:lnTo>
                  <a:pt x="12116854" y="628608"/>
                </a:lnTo>
                <a:lnTo>
                  <a:pt x="12099497" y="628139"/>
                </a:lnTo>
                <a:cubicBezTo>
                  <a:pt x="12095162" y="629804"/>
                  <a:pt x="12090978" y="632365"/>
                  <a:pt x="12087073" y="636341"/>
                </a:cubicBezTo>
                <a:cubicBezTo>
                  <a:pt x="12078890" y="656743"/>
                  <a:pt x="12040481" y="653846"/>
                  <a:pt x="12031073" y="680009"/>
                </a:cubicBezTo>
                <a:cubicBezTo>
                  <a:pt x="12026399" y="688254"/>
                  <a:pt x="12004497" y="705355"/>
                  <a:pt x="11995833" y="703458"/>
                </a:cubicBezTo>
                <a:cubicBezTo>
                  <a:pt x="11990333" y="705967"/>
                  <a:pt x="11986699" y="712045"/>
                  <a:pt x="11979717" y="708161"/>
                </a:cubicBezTo>
                <a:cubicBezTo>
                  <a:pt x="11970382" y="704240"/>
                  <a:pt x="11963763" y="727262"/>
                  <a:pt x="11959046" y="717558"/>
                </a:cubicBezTo>
                <a:lnTo>
                  <a:pt x="11920454" y="730883"/>
                </a:lnTo>
                <a:cubicBezTo>
                  <a:pt x="11919152" y="737943"/>
                  <a:pt x="11912619" y="740145"/>
                  <a:pt x="11903656" y="742426"/>
                </a:cubicBezTo>
                <a:lnTo>
                  <a:pt x="11895048" y="744791"/>
                </a:lnTo>
                <a:lnTo>
                  <a:pt x="11891968" y="755729"/>
                </a:lnTo>
                <a:cubicBezTo>
                  <a:pt x="11881074" y="746401"/>
                  <a:pt x="11884523" y="777742"/>
                  <a:pt x="11870776" y="777816"/>
                </a:cubicBezTo>
                <a:lnTo>
                  <a:pt x="11813376" y="797659"/>
                </a:lnTo>
                <a:lnTo>
                  <a:pt x="11590693" y="963777"/>
                </a:lnTo>
                <a:cubicBezTo>
                  <a:pt x="11550201" y="990714"/>
                  <a:pt x="11542649" y="940770"/>
                  <a:pt x="11506817" y="1033623"/>
                </a:cubicBezTo>
                <a:cubicBezTo>
                  <a:pt x="11450023" y="1089460"/>
                  <a:pt x="11337127" y="1190174"/>
                  <a:pt x="11280332" y="1223571"/>
                </a:cubicBezTo>
                <a:cubicBezTo>
                  <a:pt x="11267547" y="1231171"/>
                  <a:pt x="11229147" y="1296589"/>
                  <a:pt x="11228309" y="1276236"/>
                </a:cubicBezTo>
                <a:cubicBezTo>
                  <a:pt x="11223950" y="1278203"/>
                  <a:pt x="11220761" y="1277680"/>
                  <a:pt x="11218087" y="1275961"/>
                </a:cubicBezTo>
                <a:lnTo>
                  <a:pt x="11217184" y="1275018"/>
                </a:lnTo>
                <a:lnTo>
                  <a:pt x="11188885" y="1292383"/>
                </a:lnTo>
                <a:lnTo>
                  <a:pt x="11184501" y="1292525"/>
                </a:lnTo>
                <a:lnTo>
                  <a:pt x="11166854" y="1306612"/>
                </a:lnTo>
                <a:lnTo>
                  <a:pt x="11157311" y="1312414"/>
                </a:lnTo>
                <a:lnTo>
                  <a:pt x="11155496" y="1317097"/>
                </a:lnTo>
                <a:cubicBezTo>
                  <a:pt x="11153045" y="1320465"/>
                  <a:pt x="11148902" y="1323112"/>
                  <a:pt x="11140961" y="1324115"/>
                </a:cubicBezTo>
                <a:lnTo>
                  <a:pt x="11138961" y="1323772"/>
                </a:lnTo>
                <a:lnTo>
                  <a:pt x="11128208" y="1333832"/>
                </a:lnTo>
                <a:cubicBezTo>
                  <a:pt x="11124962" y="1337814"/>
                  <a:pt x="11122359" y="1342287"/>
                  <a:pt x="11120691" y="1347424"/>
                </a:cubicBezTo>
                <a:cubicBezTo>
                  <a:pt x="11081770" y="1370685"/>
                  <a:pt x="10952581" y="1444106"/>
                  <a:pt x="10894683" y="1473399"/>
                </a:cubicBezTo>
                <a:cubicBezTo>
                  <a:pt x="10861781" y="1488434"/>
                  <a:pt x="10817803" y="1508886"/>
                  <a:pt x="10773300" y="1523191"/>
                </a:cubicBezTo>
                <a:cubicBezTo>
                  <a:pt x="10733414" y="1567419"/>
                  <a:pt x="10677791" y="1526735"/>
                  <a:pt x="10627668" y="1559229"/>
                </a:cubicBezTo>
                <a:cubicBezTo>
                  <a:pt x="10590276" y="1542103"/>
                  <a:pt x="10613693" y="1562282"/>
                  <a:pt x="10581895" y="1568689"/>
                </a:cubicBezTo>
                <a:cubicBezTo>
                  <a:pt x="10597733" y="1591656"/>
                  <a:pt x="10540912" y="1568241"/>
                  <a:pt x="10547790" y="1598423"/>
                </a:cubicBezTo>
                <a:cubicBezTo>
                  <a:pt x="10541784" y="1598632"/>
                  <a:pt x="10535750" y="1597886"/>
                  <a:pt x="10529643" y="1596907"/>
                </a:cubicBezTo>
                <a:lnTo>
                  <a:pt x="10526446" y="1596411"/>
                </a:lnTo>
                <a:lnTo>
                  <a:pt x="10515129" y="1599537"/>
                </a:lnTo>
                <a:lnTo>
                  <a:pt x="10491735" y="1594156"/>
                </a:lnTo>
                <a:cubicBezTo>
                  <a:pt x="10485147" y="1595190"/>
                  <a:pt x="10478389" y="1597459"/>
                  <a:pt x="10471418" y="1601693"/>
                </a:cubicBezTo>
                <a:cubicBezTo>
                  <a:pt x="10451763" y="1626665"/>
                  <a:pt x="10400774" y="1612276"/>
                  <a:pt x="10377042" y="1644598"/>
                </a:cubicBezTo>
                <a:cubicBezTo>
                  <a:pt x="10367240" y="1654315"/>
                  <a:pt x="10330319" y="1671126"/>
                  <a:pt x="10319338" y="1666221"/>
                </a:cubicBezTo>
                <a:cubicBezTo>
                  <a:pt x="10310813" y="1668060"/>
                  <a:pt x="10303331" y="1675173"/>
                  <a:pt x="10295467" y="1668079"/>
                </a:cubicBezTo>
                <a:cubicBezTo>
                  <a:pt x="10284420" y="1660290"/>
                  <a:pt x="10265794" y="1689186"/>
                  <a:pt x="10263443" y="1674948"/>
                </a:cubicBezTo>
                <a:lnTo>
                  <a:pt x="10205418" y="1682149"/>
                </a:lnTo>
                <a:cubicBezTo>
                  <a:pt x="10200696" y="1691209"/>
                  <a:pt x="10190895" y="1692356"/>
                  <a:pt x="10177759" y="1692943"/>
                </a:cubicBezTo>
                <a:lnTo>
                  <a:pt x="10165070" y="1693739"/>
                </a:lnTo>
                <a:lnTo>
                  <a:pt x="10156308" y="1707487"/>
                </a:lnTo>
                <a:cubicBezTo>
                  <a:pt x="10145406" y="1692057"/>
                  <a:pt x="10136981" y="1734810"/>
                  <a:pt x="10118267" y="1731142"/>
                </a:cubicBezTo>
                <a:lnTo>
                  <a:pt x="10083317" y="1743296"/>
                </a:lnTo>
                <a:cubicBezTo>
                  <a:pt x="10075718" y="1741227"/>
                  <a:pt x="10048011" y="1742555"/>
                  <a:pt x="10040388" y="1741632"/>
                </a:cubicBezTo>
                <a:cubicBezTo>
                  <a:pt x="9999609" y="1751733"/>
                  <a:pt x="9985545" y="1752223"/>
                  <a:pt x="9961167" y="1757147"/>
                </a:cubicBezTo>
                <a:cubicBezTo>
                  <a:pt x="9920131" y="1757289"/>
                  <a:pt x="9889892" y="1754090"/>
                  <a:pt x="9848940" y="1763915"/>
                </a:cubicBezTo>
                <a:lnTo>
                  <a:pt x="9729457" y="1784122"/>
                </a:lnTo>
                <a:cubicBezTo>
                  <a:pt x="9676207" y="1774536"/>
                  <a:pt x="9631235" y="1799759"/>
                  <a:pt x="9613704" y="1812371"/>
                </a:cubicBezTo>
                <a:cubicBezTo>
                  <a:pt x="9548152" y="1826647"/>
                  <a:pt x="9410970" y="1863993"/>
                  <a:pt x="9338590" y="1869293"/>
                </a:cubicBezTo>
                <a:lnTo>
                  <a:pt x="9232518" y="1893149"/>
                </a:lnTo>
                <a:lnTo>
                  <a:pt x="9156690" y="1903228"/>
                </a:lnTo>
                <a:lnTo>
                  <a:pt x="9054601" y="1910755"/>
                </a:lnTo>
                <a:lnTo>
                  <a:pt x="9006634" y="1914040"/>
                </a:lnTo>
                <a:lnTo>
                  <a:pt x="9006349" y="1913800"/>
                </a:lnTo>
                <a:cubicBezTo>
                  <a:pt x="9004294" y="1913580"/>
                  <a:pt x="9001475" y="1913908"/>
                  <a:pt x="8997380" y="1915011"/>
                </a:cubicBezTo>
                <a:lnTo>
                  <a:pt x="8991542" y="1917072"/>
                </a:lnTo>
                <a:lnTo>
                  <a:pt x="8975485" y="1920298"/>
                </a:lnTo>
                <a:lnTo>
                  <a:pt x="8969159" y="1919598"/>
                </a:lnTo>
                <a:lnTo>
                  <a:pt x="8964196" y="1917373"/>
                </a:lnTo>
                <a:cubicBezTo>
                  <a:pt x="8955841" y="1925324"/>
                  <a:pt x="8956668" y="1934272"/>
                  <a:pt x="8930136" y="1914185"/>
                </a:cubicBezTo>
                <a:cubicBezTo>
                  <a:pt x="8899182" y="1915205"/>
                  <a:pt x="8790451" y="1929860"/>
                  <a:pt x="8753592" y="1933417"/>
                </a:cubicBezTo>
                <a:cubicBezTo>
                  <a:pt x="8720970" y="1944137"/>
                  <a:pt x="8749345" y="1930476"/>
                  <a:pt x="8708995" y="1935518"/>
                </a:cubicBezTo>
                <a:cubicBezTo>
                  <a:pt x="8672757" y="1955053"/>
                  <a:pt x="8640293" y="1938613"/>
                  <a:pt x="8597219" y="1944090"/>
                </a:cubicBezTo>
                <a:lnTo>
                  <a:pt x="8526378" y="1929248"/>
                </a:lnTo>
                <a:lnTo>
                  <a:pt x="8512131" y="1935163"/>
                </a:lnTo>
                <a:lnTo>
                  <a:pt x="8507315" y="1938164"/>
                </a:lnTo>
                <a:cubicBezTo>
                  <a:pt x="8503797" y="1939941"/>
                  <a:pt x="8501196" y="1940752"/>
                  <a:pt x="8499116" y="1940902"/>
                </a:cubicBezTo>
                <a:lnTo>
                  <a:pt x="8498742" y="1940723"/>
                </a:lnTo>
                <a:lnTo>
                  <a:pt x="8491397" y="1943773"/>
                </a:lnTo>
                <a:lnTo>
                  <a:pt x="8368330" y="1957815"/>
                </a:lnTo>
                <a:cubicBezTo>
                  <a:pt x="8363173" y="1959840"/>
                  <a:pt x="8358881" y="1959492"/>
                  <a:pt x="8354947" y="1958009"/>
                </a:cubicBezTo>
                <a:lnTo>
                  <a:pt x="8321252" y="1974587"/>
                </a:lnTo>
                <a:lnTo>
                  <a:pt x="8315581" y="1974913"/>
                </a:lnTo>
                <a:lnTo>
                  <a:pt x="8296322" y="1988808"/>
                </a:lnTo>
                <a:lnTo>
                  <a:pt x="8285424" y="1994631"/>
                </a:lnTo>
                <a:lnTo>
                  <a:pt x="8284298" y="1999074"/>
                </a:lnTo>
                <a:cubicBezTo>
                  <a:pt x="8281994" y="2002319"/>
                  <a:pt x="8277300" y="2004967"/>
                  <a:pt x="8267224" y="2006249"/>
                </a:cubicBezTo>
                <a:lnTo>
                  <a:pt x="8264525" y="2006019"/>
                </a:lnTo>
                <a:lnTo>
                  <a:pt x="8253181" y="2015862"/>
                </a:lnTo>
                <a:cubicBezTo>
                  <a:pt x="8250007" y="2019712"/>
                  <a:pt x="8247795" y="2023994"/>
                  <a:pt x="8246982" y="2028854"/>
                </a:cubicBezTo>
                <a:cubicBezTo>
                  <a:pt x="8182975" y="2025947"/>
                  <a:pt x="8148279" y="2060069"/>
                  <a:pt x="8091420" y="2075015"/>
                </a:cubicBezTo>
                <a:cubicBezTo>
                  <a:pt x="8026616" y="2098157"/>
                  <a:pt x="7968218" y="2119393"/>
                  <a:pt x="7906555" y="2116988"/>
                </a:cubicBezTo>
                <a:cubicBezTo>
                  <a:pt x="7836267" y="2131900"/>
                  <a:pt x="7782114" y="2134131"/>
                  <a:pt x="7719893" y="2142703"/>
                </a:cubicBezTo>
                <a:lnTo>
                  <a:pt x="7615495" y="2139232"/>
                </a:lnTo>
                <a:lnTo>
                  <a:pt x="7528691" y="2145060"/>
                </a:lnTo>
                <a:lnTo>
                  <a:pt x="7520719" y="2147613"/>
                </a:lnTo>
                <a:cubicBezTo>
                  <a:pt x="7515141" y="2148952"/>
                  <a:pt x="7511320" y="2149302"/>
                  <a:pt x="7508559" y="2148948"/>
                </a:cubicBezTo>
                <a:lnTo>
                  <a:pt x="7508188" y="2148621"/>
                </a:lnTo>
                <a:lnTo>
                  <a:pt x="7496943" y="2150573"/>
                </a:lnTo>
                <a:lnTo>
                  <a:pt x="7219707" y="2156680"/>
                </a:lnTo>
                <a:lnTo>
                  <a:pt x="7202249" y="2161230"/>
                </a:lnTo>
                <a:lnTo>
                  <a:pt x="7198152" y="2166588"/>
                </a:lnTo>
                <a:cubicBezTo>
                  <a:pt x="7193259" y="2170111"/>
                  <a:pt x="7185654" y="2172250"/>
                  <a:pt x="7171956" y="2171236"/>
                </a:cubicBezTo>
                <a:lnTo>
                  <a:pt x="7098136" y="2183464"/>
                </a:lnTo>
                <a:cubicBezTo>
                  <a:pt x="7062296" y="2184442"/>
                  <a:pt x="7051336" y="2185419"/>
                  <a:pt x="7019644" y="2183090"/>
                </a:cubicBezTo>
                <a:cubicBezTo>
                  <a:pt x="6938675" y="2194028"/>
                  <a:pt x="6944793" y="2218194"/>
                  <a:pt x="6905294" y="2212596"/>
                </a:cubicBezTo>
                <a:cubicBezTo>
                  <a:pt x="6873070" y="2207388"/>
                  <a:pt x="6789137" y="2226462"/>
                  <a:pt x="6709370" y="2240551"/>
                </a:cubicBezTo>
                <a:cubicBezTo>
                  <a:pt x="6650254" y="2250006"/>
                  <a:pt x="6629253" y="2264107"/>
                  <a:pt x="6550602" y="2269327"/>
                </a:cubicBezTo>
                <a:cubicBezTo>
                  <a:pt x="6473302" y="2313417"/>
                  <a:pt x="6410843" y="2289694"/>
                  <a:pt x="6318708" y="2316127"/>
                </a:cubicBezTo>
                <a:cubicBezTo>
                  <a:pt x="6298698" y="2331649"/>
                  <a:pt x="6210439" y="2314456"/>
                  <a:pt x="6169822" y="2318214"/>
                </a:cubicBezTo>
                <a:cubicBezTo>
                  <a:pt x="6129203" y="2321972"/>
                  <a:pt x="6091688" y="2335520"/>
                  <a:pt x="6074996" y="2338676"/>
                </a:cubicBezTo>
                <a:lnTo>
                  <a:pt x="6069677" y="2337139"/>
                </a:lnTo>
                <a:lnTo>
                  <a:pt x="6049786" y="2337822"/>
                </a:lnTo>
                <a:lnTo>
                  <a:pt x="6042433" y="2329473"/>
                </a:lnTo>
                <a:lnTo>
                  <a:pt x="6011238" y="2324380"/>
                </a:lnTo>
                <a:cubicBezTo>
                  <a:pt x="5999830" y="2323793"/>
                  <a:pt x="5971276" y="2324706"/>
                  <a:pt x="5958523" y="2328024"/>
                </a:cubicBezTo>
                <a:lnTo>
                  <a:pt x="5760067" y="2343716"/>
                </a:lnTo>
                <a:lnTo>
                  <a:pt x="5628108" y="2344739"/>
                </a:lnTo>
                <a:lnTo>
                  <a:pt x="5472054" y="2330719"/>
                </a:lnTo>
                <a:cubicBezTo>
                  <a:pt x="5479284" y="2317691"/>
                  <a:pt x="5440157" y="2331757"/>
                  <a:pt x="5433909" y="2319466"/>
                </a:cubicBezTo>
                <a:cubicBezTo>
                  <a:pt x="5430517" y="2309434"/>
                  <a:pt x="5392976" y="2304750"/>
                  <a:pt x="5382817" y="2301764"/>
                </a:cubicBezTo>
                <a:lnTo>
                  <a:pt x="5262912" y="2281347"/>
                </a:lnTo>
                <a:cubicBezTo>
                  <a:pt x="5252746" y="2281163"/>
                  <a:pt x="5231699" y="2272853"/>
                  <a:pt x="5224109" y="2270223"/>
                </a:cubicBezTo>
                <a:lnTo>
                  <a:pt x="5175808" y="2267233"/>
                </a:lnTo>
                <a:lnTo>
                  <a:pt x="5157702" y="2260010"/>
                </a:lnTo>
                <a:lnTo>
                  <a:pt x="5143747" y="2256610"/>
                </a:lnTo>
                <a:lnTo>
                  <a:pt x="5140744" y="2254509"/>
                </a:lnTo>
                <a:cubicBezTo>
                  <a:pt x="5135026" y="2250469"/>
                  <a:pt x="5129229" y="2246658"/>
                  <a:pt x="5122807" y="2243656"/>
                </a:cubicBezTo>
                <a:cubicBezTo>
                  <a:pt x="5109467" y="2272275"/>
                  <a:pt x="5066004" y="2222839"/>
                  <a:pt x="5066938" y="2250227"/>
                </a:cubicBezTo>
                <a:cubicBezTo>
                  <a:pt x="5029345" y="2238711"/>
                  <a:pt x="5040096" y="2267800"/>
                  <a:pt x="5012662" y="2233846"/>
                </a:cubicBezTo>
                <a:cubicBezTo>
                  <a:pt x="4938174" y="2234229"/>
                  <a:pt x="4917504" y="2247236"/>
                  <a:pt x="4841589" y="2209829"/>
                </a:cubicBezTo>
                <a:cubicBezTo>
                  <a:pt x="4807890" y="2193187"/>
                  <a:pt x="4785258" y="2182041"/>
                  <a:pt x="4763595" y="2182061"/>
                </a:cubicBezTo>
                <a:cubicBezTo>
                  <a:pt x="4742475" y="2177561"/>
                  <a:pt x="4730631" y="2174738"/>
                  <a:pt x="4724334" y="2173047"/>
                </a:cubicBezTo>
                <a:lnTo>
                  <a:pt x="4722324" y="2172298"/>
                </a:lnTo>
                <a:lnTo>
                  <a:pt x="4723259" y="2172087"/>
                </a:lnTo>
                <a:cubicBezTo>
                  <a:pt x="4722296" y="2171445"/>
                  <a:pt x="4719415" y="2170839"/>
                  <a:pt x="4718350" y="2170817"/>
                </a:cubicBezTo>
                <a:lnTo>
                  <a:pt x="4722324" y="2172298"/>
                </a:lnTo>
                <a:lnTo>
                  <a:pt x="4716674" y="2173573"/>
                </a:lnTo>
                <a:cubicBezTo>
                  <a:pt x="4681300" y="2166617"/>
                  <a:pt x="4525895" y="2165809"/>
                  <a:pt x="4516962" y="2163671"/>
                </a:cubicBezTo>
                <a:cubicBezTo>
                  <a:pt x="4458971" y="2150559"/>
                  <a:pt x="4463810" y="2149818"/>
                  <a:pt x="4429691" y="2153020"/>
                </a:cubicBezTo>
                <a:cubicBezTo>
                  <a:pt x="4424455" y="2156391"/>
                  <a:pt x="4370126" y="2150097"/>
                  <a:pt x="4364023" y="2151674"/>
                </a:cubicBezTo>
                <a:lnTo>
                  <a:pt x="4318114" y="2158289"/>
                </a:lnTo>
                <a:lnTo>
                  <a:pt x="4316258" y="2156948"/>
                </a:lnTo>
                <a:cubicBezTo>
                  <a:pt x="4307275" y="2153577"/>
                  <a:pt x="4301145" y="2153578"/>
                  <a:pt x="4296292" y="2155069"/>
                </a:cubicBezTo>
                <a:lnTo>
                  <a:pt x="4291212" y="2157986"/>
                </a:lnTo>
                <a:lnTo>
                  <a:pt x="4277290" y="2157740"/>
                </a:lnTo>
                <a:lnTo>
                  <a:pt x="4249265" y="2160064"/>
                </a:lnTo>
                <a:lnTo>
                  <a:pt x="4203199" y="2157269"/>
                </a:lnTo>
                <a:cubicBezTo>
                  <a:pt x="4203096" y="2156849"/>
                  <a:pt x="4202995" y="2156430"/>
                  <a:pt x="4202893" y="2156010"/>
                </a:cubicBezTo>
                <a:cubicBezTo>
                  <a:pt x="4201267" y="2153173"/>
                  <a:pt x="4198292" y="2151054"/>
                  <a:pt x="4192396" y="2150376"/>
                </a:cubicBezTo>
                <a:cubicBezTo>
                  <a:pt x="4205365" y="2133087"/>
                  <a:pt x="4162425" y="2134982"/>
                  <a:pt x="4143893" y="2134511"/>
                </a:cubicBezTo>
                <a:cubicBezTo>
                  <a:pt x="4125868" y="2127445"/>
                  <a:pt x="4100250" y="2113865"/>
                  <a:pt x="4084245" y="2107978"/>
                </a:cubicBezTo>
                <a:lnTo>
                  <a:pt x="4075694" y="2107143"/>
                </a:lnTo>
                <a:cubicBezTo>
                  <a:pt x="4075655" y="2107042"/>
                  <a:pt x="4075614" y="2106943"/>
                  <a:pt x="4075575" y="2106844"/>
                </a:cubicBezTo>
                <a:cubicBezTo>
                  <a:pt x="4073829" y="2106060"/>
                  <a:pt x="4071057" y="2105559"/>
                  <a:pt x="4066658" y="2105400"/>
                </a:cubicBezTo>
                <a:lnTo>
                  <a:pt x="4060102" y="2105618"/>
                </a:lnTo>
                <a:lnTo>
                  <a:pt x="4043512" y="2103997"/>
                </a:lnTo>
                <a:lnTo>
                  <a:pt x="4038145" y="2101563"/>
                </a:lnTo>
                <a:lnTo>
                  <a:pt x="4036511" y="2097896"/>
                </a:lnTo>
                <a:lnTo>
                  <a:pt x="4034926" y="2098131"/>
                </a:lnTo>
                <a:cubicBezTo>
                  <a:pt x="4022576" y="2102995"/>
                  <a:pt x="4018025" y="2111371"/>
                  <a:pt x="4005686" y="2085563"/>
                </a:cubicBezTo>
                <a:lnTo>
                  <a:pt x="3937994" y="2068106"/>
                </a:lnTo>
                <a:cubicBezTo>
                  <a:pt x="3921658" y="2075830"/>
                  <a:pt x="3909686" y="2071141"/>
                  <a:pt x="3898423" y="2062451"/>
                </a:cubicBezTo>
                <a:cubicBezTo>
                  <a:pt x="3862243" y="2062947"/>
                  <a:pt x="3830779" y="2049077"/>
                  <a:pt x="3790908" y="2042213"/>
                </a:cubicBezTo>
                <a:cubicBezTo>
                  <a:pt x="3742158" y="2027507"/>
                  <a:pt x="3726280" y="2025530"/>
                  <a:pt x="3683661" y="2018290"/>
                </a:cubicBezTo>
                <a:lnTo>
                  <a:pt x="3611183" y="1986019"/>
                </a:lnTo>
                <a:lnTo>
                  <a:pt x="3605003" y="1987381"/>
                </a:lnTo>
                <a:cubicBezTo>
                  <a:pt x="3600731" y="1988000"/>
                  <a:pt x="3597877" y="1988000"/>
                  <a:pt x="3595884" y="1987545"/>
                </a:cubicBezTo>
                <a:lnTo>
                  <a:pt x="3595649" y="1987276"/>
                </a:lnTo>
                <a:lnTo>
                  <a:pt x="3587126" y="1987966"/>
                </a:lnTo>
                <a:cubicBezTo>
                  <a:pt x="3572774" y="1989757"/>
                  <a:pt x="3550540" y="1975558"/>
                  <a:pt x="3537283" y="1978267"/>
                </a:cubicBezTo>
                <a:cubicBezTo>
                  <a:pt x="3515092" y="1973971"/>
                  <a:pt x="3489773" y="1980236"/>
                  <a:pt x="3474371" y="1974606"/>
                </a:cubicBezTo>
                <a:lnTo>
                  <a:pt x="3401876" y="1962558"/>
                </a:lnTo>
                <a:lnTo>
                  <a:pt x="3365036" y="1979510"/>
                </a:lnTo>
                <a:cubicBezTo>
                  <a:pt x="3361007" y="1981808"/>
                  <a:pt x="3355145" y="1982886"/>
                  <a:pt x="3345174" y="1981192"/>
                </a:cubicBezTo>
                <a:lnTo>
                  <a:pt x="3342846" y="1980217"/>
                </a:lnTo>
                <a:cubicBezTo>
                  <a:pt x="3337528" y="1982688"/>
                  <a:pt x="3296694" y="1983818"/>
                  <a:pt x="3263504" y="1986094"/>
                </a:cubicBezTo>
                <a:cubicBezTo>
                  <a:pt x="3210873" y="1988435"/>
                  <a:pt x="3204538" y="1996407"/>
                  <a:pt x="3143704" y="1993869"/>
                </a:cubicBezTo>
                <a:cubicBezTo>
                  <a:pt x="3083839" y="1995098"/>
                  <a:pt x="3073438" y="2001104"/>
                  <a:pt x="3031439" y="1996512"/>
                </a:cubicBezTo>
                <a:lnTo>
                  <a:pt x="2782717" y="2018333"/>
                </a:lnTo>
                <a:cubicBezTo>
                  <a:pt x="2720447" y="2045988"/>
                  <a:pt x="2718750" y="2015419"/>
                  <a:pt x="2647675" y="2028869"/>
                </a:cubicBezTo>
                <a:cubicBezTo>
                  <a:pt x="2583664" y="1968934"/>
                  <a:pt x="2609849" y="2007202"/>
                  <a:pt x="2569176" y="2002628"/>
                </a:cubicBezTo>
                <a:lnTo>
                  <a:pt x="2444403" y="2016529"/>
                </a:lnTo>
                <a:cubicBezTo>
                  <a:pt x="2412730" y="2033089"/>
                  <a:pt x="2355175" y="2003000"/>
                  <a:pt x="2316260" y="2024996"/>
                </a:cubicBezTo>
                <a:cubicBezTo>
                  <a:pt x="2277148" y="2025534"/>
                  <a:pt x="2234330" y="2021339"/>
                  <a:pt x="2209726" y="2019763"/>
                </a:cubicBezTo>
                <a:cubicBezTo>
                  <a:pt x="2172984" y="2016106"/>
                  <a:pt x="2131016" y="2007174"/>
                  <a:pt x="2095813" y="2003052"/>
                </a:cubicBezTo>
                <a:cubicBezTo>
                  <a:pt x="2078687" y="2016661"/>
                  <a:pt x="2046700" y="1994357"/>
                  <a:pt x="1998504" y="1995032"/>
                </a:cubicBezTo>
                <a:cubicBezTo>
                  <a:pt x="1979851" y="2010679"/>
                  <a:pt x="1965997" y="1995296"/>
                  <a:pt x="1929320" y="2016977"/>
                </a:cubicBezTo>
                <a:cubicBezTo>
                  <a:pt x="1927506" y="2015185"/>
                  <a:pt x="1925308" y="2013558"/>
                  <a:pt x="1922798" y="2012146"/>
                </a:cubicBezTo>
                <a:cubicBezTo>
                  <a:pt x="1908224" y="2003952"/>
                  <a:pt x="1886476" y="2004665"/>
                  <a:pt x="1874228" y="2013741"/>
                </a:cubicBezTo>
                <a:cubicBezTo>
                  <a:pt x="1844711" y="2028500"/>
                  <a:pt x="1815838" y="2036277"/>
                  <a:pt x="1787803" y="2041363"/>
                </a:cubicBezTo>
                <a:lnTo>
                  <a:pt x="1739352" y="2036312"/>
                </a:lnTo>
                <a:cubicBezTo>
                  <a:pt x="1720756" y="2032746"/>
                  <a:pt x="1697809" y="2023837"/>
                  <a:pt x="1676219" y="2019963"/>
                </a:cubicBezTo>
                <a:cubicBezTo>
                  <a:pt x="1653856" y="2018758"/>
                  <a:pt x="1629782" y="2025363"/>
                  <a:pt x="1609817" y="2013066"/>
                </a:cubicBezTo>
                <a:cubicBezTo>
                  <a:pt x="1570834" y="2001390"/>
                  <a:pt x="1525521" y="2021545"/>
                  <a:pt x="1497258" y="1987476"/>
                </a:cubicBezTo>
                <a:cubicBezTo>
                  <a:pt x="1419429" y="1972767"/>
                  <a:pt x="1265224" y="1952754"/>
                  <a:pt x="1151127" y="1938041"/>
                </a:cubicBezTo>
                <a:cubicBezTo>
                  <a:pt x="1044820" y="1928230"/>
                  <a:pt x="911490" y="1929978"/>
                  <a:pt x="859417" y="1928608"/>
                </a:cubicBezTo>
                <a:lnTo>
                  <a:pt x="838688" y="1929821"/>
                </a:lnTo>
                <a:cubicBezTo>
                  <a:pt x="829380" y="1926412"/>
                  <a:pt x="823010" y="1926387"/>
                  <a:pt x="817957" y="1927857"/>
                </a:cubicBezTo>
                <a:lnTo>
                  <a:pt x="812654" y="1930751"/>
                </a:lnTo>
                <a:lnTo>
                  <a:pt x="721195" y="1929661"/>
                </a:lnTo>
                <a:cubicBezTo>
                  <a:pt x="721095" y="1929241"/>
                  <a:pt x="720991" y="1928820"/>
                  <a:pt x="720890" y="1928399"/>
                </a:cubicBezTo>
                <a:cubicBezTo>
                  <a:pt x="719222" y="1925556"/>
                  <a:pt x="716144" y="1923424"/>
                  <a:pt x="710023" y="1922722"/>
                </a:cubicBezTo>
                <a:cubicBezTo>
                  <a:pt x="689532" y="1914633"/>
                  <a:pt x="619665" y="1887450"/>
                  <a:pt x="597940" y="1879864"/>
                </a:cubicBezTo>
                <a:cubicBezTo>
                  <a:pt x="587430" y="1879265"/>
                  <a:pt x="583862" y="1877622"/>
                  <a:pt x="579683" y="1877212"/>
                </a:cubicBezTo>
                <a:lnTo>
                  <a:pt x="572865" y="1877401"/>
                </a:lnTo>
                <a:cubicBezTo>
                  <a:pt x="550627" y="1871095"/>
                  <a:pt x="474197" y="1846680"/>
                  <a:pt x="446247" y="1839371"/>
                </a:cubicBezTo>
                <a:cubicBezTo>
                  <a:pt x="429213" y="1847023"/>
                  <a:pt x="416808" y="1842285"/>
                  <a:pt x="405163" y="1833548"/>
                </a:cubicBezTo>
                <a:cubicBezTo>
                  <a:pt x="367566" y="1833890"/>
                  <a:pt x="334968" y="1819885"/>
                  <a:pt x="293583" y="1812852"/>
                </a:cubicBezTo>
                <a:lnTo>
                  <a:pt x="119529" y="1761047"/>
                </a:lnTo>
                <a:cubicBezTo>
                  <a:pt x="73377" y="1751937"/>
                  <a:pt x="36403" y="1759579"/>
                  <a:pt x="16674" y="1758191"/>
                </a:cubicBezTo>
                <a:lnTo>
                  <a:pt x="1150" y="1752722"/>
                </a:lnTo>
                <a:cubicBezTo>
                  <a:pt x="-1438" y="1496726"/>
                  <a:pt x="1148" y="514333"/>
                  <a:pt x="1148" y="222213"/>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D8822E3-3245-506F-6062-D467E97E7EF3}"/>
              </a:ext>
            </a:extLst>
          </p:cNvPr>
          <p:cNvSpPr>
            <a:spLocks noGrp="1"/>
          </p:cNvSpPr>
          <p:nvPr>
            <p:ph type="title"/>
          </p:nvPr>
        </p:nvSpPr>
        <p:spPr>
          <a:xfrm>
            <a:off x="1050879" y="609601"/>
            <a:ext cx="9810604" cy="1216024"/>
          </a:xfrm>
        </p:spPr>
        <p:txBody>
          <a:bodyPr>
            <a:normAutofit/>
          </a:bodyPr>
          <a:lstStyle/>
          <a:p>
            <a:r>
              <a:rPr lang="en-US" b="0" i="0" dirty="0">
                <a:effectLst/>
                <a:latin typeface="Amazon Ember"/>
              </a:rPr>
              <a:t>Visualizing THE Data</a:t>
            </a:r>
            <a:endParaRPr lang="en-US"/>
          </a:p>
        </p:txBody>
      </p:sp>
      <p:pic>
        <p:nvPicPr>
          <p:cNvPr id="3" name="Picture 4" descr="cloudboosta (@cloudboosta) / X">
            <a:extLst>
              <a:ext uri="{FF2B5EF4-FFF2-40B4-BE49-F238E27FC236}">
                <a16:creationId xmlns:a16="http://schemas.microsoft.com/office/drawing/2014/main" id="{4B9264B0-CBEC-9D58-C2E8-002CAB3AF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0518" y="5946060"/>
            <a:ext cx="1980440" cy="8537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Content Placeholder 2">
            <a:extLst>
              <a:ext uri="{FF2B5EF4-FFF2-40B4-BE49-F238E27FC236}">
                <a16:creationId xmlns:a16="http://schemas.microsoft.com/office/drawing/2014/main" id="{219746A8-2892-1BC4-B4ED-6B3AD8BB7B12}"/>
              </a:ext>
            </a:extLst>
          </p:cNvPr>
          <p:cNvGraphicFramePr>
            <a:graphicFrameLocks noGrp="1"/>
          </p:cNvGraphicFramePr>
          <p:nvPr>
            <p:ph idx="1"/>
            <p:extLst>
              <p:ext uri="{D42A27DB-BD31-4B8C-83A1-F6EECF244321}">
                <p14:modId xmlns:p14="http://schemas.microsoft.com/office/powerpoint/2010/main" val="2608477921"/>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19722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D4ABC3AE-FAF9-3FA8-CCB0-166402F32BE7}"/>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b="0" i="0" dirty="0">
                <a:effectLst/>
                <a:latin typeface="Amazon Ember"/>
              </a:rPr>
              <a:t>Visualizing THE Data</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60D0A496-B9A1-2656-86FA-F7F83679A175}"/>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821094" y="1488424"/>
            <a:ext cx="9285421" cy="4712351"/>
          </a:xfrm>
          <a:prstGeom prst="rect">
            <a:avLst/>
          </a:prstGeom>
        </p:spPr>
      </p:pic>
      <p:sp>
        <p:nvSpPr>
          <p:cNvPr id="18" name="Freeform: Shape 17">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cloudboosta (@cloudboosta) / X">
            <a:extLst>
              <a:ext uri="{FF2B5EF4-FFF2-40B4-BE49-F238E27FC236}">
                <a16:creationId xmlns:a16="http://schemas.microsoft.com/office/drawing/2014/main" id="{2F0C6059-CCBB-2CCA-9D42-BB083CD7B7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0518" y="5946060"/>
            <a:ext cx="1980440" cy="853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028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20" name="Ink 1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7D5372AF-3D5F-0CFC-D21F-223EA8C7FBF5}"/>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b="0" i="0" dirty="0">
                <a:effectLst/>
                <a:latin typeface="Amazon Ember"/>
              </a:rPr>
              <a:t>Visualizing THE Data</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F7417104-23DC-EA16-A52A-BA69E3EE1227}"/>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14349" y="1374568"/>
            <a:ext cx="10182225" cy="5091113"/>
          </a:xfrm>
          <a:prstGeom prst="rect">
            <a:avLst/>
          </a:prstGeom>
        </p:spPr>
      </p:pic>
      <p:sp>
        <p:nvSpPr>
          <p:cNvPr id="18" name="Freeform: Shape 17">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cloudboosta (@cloudboosta) / X">
            <a:extLst>
              <a:ext uri="{FF2B5EF4-FFF2-40B4-BE49-F238E27FC236}">
                <a16:creationId xmlns:a16="http://schemas.microsoft.com/office/drawing/2014/main" id="{A4FF5FC4-88E7-3746-10F8-24877753B6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0518" y="5946060"/>
            <a:ext cx="1980440" cy="853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875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6" name="Picture 27">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47" name="Ink 2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47" name="Ink 2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48" name="Rectangle 31">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7" name="Content Placeholder 6" descr="Magnifying glass and question mark">
            <a:extLst>
              <a:ext uri="{FF2B5EF4-FFF2-40B4-BE49-F238E27FC236}">
                <a16:creationId xmlns:a16="http://schemas.microsoft.com/office/drawing/2014/main" id="{0C20BC9B-1444-882B-A06A-1B17AEEFC1EC}"/>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a:stretch/>
        </p:blipFill>
        <p:spPr>
          <a:xfrm>
            <a:off x="-2" y="10"/>
            <a:ext cx="12191999" cy="6857989"/>
          </a:xfrm>
          <a:prstGeom prst="rect">
            <a:avLst/>
          </a:prstGeom>
        </p:spPr>
      </p:pic>
      <p:sp useBgFill="1">
        <p:nvSpPr>
          <p:cNvPr id="49" name="Freeform: Shape 33">
            <a:extLst>
              <a:ext uri="{FF2B5EF4-FFF2-40B4-BE49-F238E27FC236}">
                <a16:creationId xmlns:a16="http://schemas.microsoft.com/office/drawing/2014/main" id="{F6EE1C8D-9233-4EBC-9B68-862FDCA26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06504"/>
            <a:ext cx="12192002" cy="1951997"/>
          </a:xfrm>
          <a:custGeom>
            <a:avLst/>
            <a:gdLst>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285754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74735 w 12192002"/>
              <a:gd name="connsiteY94" fmla="*/ 1132363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12382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2192002" h="2122526">
                <a:moveTo>
                  <a:pt x="5626960" y="0"/>
                </a:moveTo>
                <a:lnTo>
                  <a:pt x="5758918" y="1023"/>
                </a:lnTo>
                <a:lnTo>
                  <a:pt x="5957375" y="16715"/>
                </a:lnTo>
                <a:cubicBezTo>
                  <a:pt x="5970127" y="20033"/>
                  <a:pt x="5998679" y="20946"/>
                  <a:pt x="6010090" y="20359"/>
                </a:cubicBezTo>
                <a:lnTo>
                  <a:pt x="6041282" y="15266"/>
                </a:lnTo>
                <a:lnTo>
                  <a:pt x="6048637" y="6917"/>
                </a:lnTo>
                <a:lnTo>
                  <a:pt x="6068529" y="7600"/>
                </a:lnTo>
                <a:lnTo>
                  <a:pt x="6073847" y="6063"/>
                </a:lnTo>
                <a:cubicBezTo>
                  <a:pt x="6090539" y="9219"/>
                  <a:pt x="6128055" y="22767"/>
                  <a:pt x="6168673" y="26525"/>
                </a:cubicBezTo>
                <a:cubicBezTo>
                  <a:pt x="6209291" y="30283"/>
                  <a:pt x="6297550" y="13090"/>
                  <a:pt x="6317559" y="28612"/>
                </a:cubicBezTo>
                <a:cubicBezTo>
                  <a:pt x="6409695" y="55045"/>
                  <a:pt x="6472153" y="31322"/>
                  <a:pt x="6549454" y="75412"/>
                </a:cubicBezTo>
                <a:cubicBezTo>
                  <a:pt x="6628105" y="80632"/>
                  <a:pt x="6649105" y="94733"/>
                  <a:pt x="6708221" y="104188"/>
                </a:cubicBezTo>
                <a:cubicBezTo>
                  <a:pt x="6787988" y="118277"/>
                  <a:pt x="6871921" y="137351"/>
                  <a:pt x="6904145" y="132143"/>
                </a:cubicBezTo>
                <a:cubicBezTo>
                  <a:pt x="6943644" y="126545"/>
                  <a:pt x="6937527" y="150711"/>
                  <a:pt x="7018495" y="161649"/>
                </a:cubicBezTo>
                <a:cubicBezTo>
                  <a:pt x="7050188" y="159320"/>
                  <a:pt x="7061147" y="160297"/>
                  <a:pt x="7096987" y="161275"/>
                </a:cubicBezTo>
                <a:lnTo>
                  <a:pt x="7170807" y="173503"/>
                </a:lnTo>
                <a:cubicBezTo>
                  <a:pt x="7184505" y="172489"/>
                  <a:pt x="7192111" y="174628"/>
                  <a:pt x="7197003" y="178151"/>
                </a:cubicBezTo>
                <a:lnTo>
                  <a:pt x="7201101" y="183509"/>
                </a:lnTo>
                <a:lnTo>
                  <a:pt x="7218559" y="188059"/>
                </a:lnTo>
                <a:lnTo>
                  <a:pt x="7310852" y="213308"/>
                </a:lnTo>
                <a:lnTo>
                  <a:pt x="7312179" y="211866"/>
                </a:lnTo>
                <a:cubicBezTo>
                  <a:pt x="7333989" y="206326"/>
                  <a:pt x="7374788" y="205221"/>
                  <a:pt x="7405390" y="202271"/>
                </a:cubicBezTo>
                <a:cubicBezTo>
                  <a:pt x="7422527" y="207464"/>
                  <a:pt x="7476985" y="190048"/>
                  <a:pt x="7495794" y="194166"/>
                </a:cubicBezTo>
                <a:lnTo>
                  <a:pt x="7507039" y="196118"/>
                </a:lnTo>
                <a:lnTo>
                  <a:pt x="7507411" y="195791"/>
                </a:lnTo>
                <a:cubicBezTo>
                  <a:pt x="7510172" y="195437"/>
                  <a:pt x="7513992" y="195787"/>
                  <a:pt x="7519570" y="197126"/>
                </a:cubicBezTo>
                <a:lnTo>
                  <a:pt x="7527542" y="199679"/>
                </a:lnTo>
                <a:lnTo>
                  <a:pt x="7614346" y="205507"/>
                </a:lnTo>
                <a:lnTo>
                  <a:pt x="7718744" y="202036"/>
                </a:lnTo>
                <a:cubicBezTo>
                  <a:pt x="7780965" y="210608"/>
                  <a:pt x="7835119" y="212839"/>
                  <a:pt x="7905407" y="227751"/>
                </a:cubicBezTo>
                <a:cubicBezTo>
                  <a:pt x="7967070" y="225346"/>
                  <a:pt x="8025467" y="246582"/>
                  <a:pt x="8090271" y="269724"/>
                </a:cubicBezTo>
                <a:cubicBezTo>
                  <a:pt x="8147130" y="284670"/>
                  <a:pt x="8181827" y="318792"/>
                  <a:pt x="8245834" y="315885"/>
                </a:cubicBezTo>
                <a:cubicBezTo>
                  <a:pt x="8246647" y="320745"/>
                  <a:pt x="8248859" y="325027"/>
                  <a:pt x="8252033" y="328877"/>
                </a:cubicBezTo>
                <a:lnTo>
                  <a:pt x="8263376" y="338720"/>
                </a:lnTo>
                <a:lnTo>
                  <a:pt x="8266075" y="338490"/>
                </a:lnTo>
                <a:cubicBezTo>
                  <a:pt x="8276151" y="339772"/>
                  <a:pt x="8280845" y="342420"/>
                  <a:pt x="8283149" y="345665"/>
                </a:cubicBezTo>
                <a:lnTo>
                  <a:pt x="8284276" y="350108"/>
                </a:lnTo>
                <a:lnTo>
                  <a:pt x="8295173" y="355931"/>
                </a:lnTo>
                <a:lnTo>
                  <a:pt x="8314432" y="369826"/>
                </a:lnTo>
                <a:lnTo>
                  <a:pt x="8320104" y="370152"/>
                </a:lnTo>
                <a:lnTo>
                  <a:pt x="8352372" y="387570"/>
                </a:lnTo>
                <a:lnTo>
                  <a:pt x="8353799" y="386730"/>
                </a:lnTo>
                <a:cubicBezTo>
                  <a:pt x="8357733" y="385247"/>
                  <a:pt x="8362024" y="384899"/>
                  <a:pt x="8367182" y="386924"/>
                </a:cubicBezTo>
                <a:lnTo>
                  <a:pt x="8490249" y="400966"/>
                </a:lnTo>
                <a:lnTo>
                  <a:pt x="8497594" y="404016"/>
                </a:lnTo>
                <a:lnTo>
                  <a:pt x="8497968" y="403837"/>
                </a:lnTo>
                <a:cubicBezTo>
                  <a:pt x="8500048" y="403987"/>
                  <a:pt x="8502649" y="404798"/>
                  <a:pt x="8506167" y="406575"/>
                </a:cubicBezTo>
                <a:lnTo>
                  <a:pt x="8510983" y="409576"/>
                </a:lnTo>
                <a:lnTo>
                  <a:pt x="8525230" y="415491"/>
                </a:lnTo>
                <a:lnTo>
                  <a:pt x="8596071" y="400649"/>
                </a:lnTo>
                <a:cubicBezTo>
                  <a:pt x="8639145" y="406126"/>
                  <a:pt x="8671609" y="389686"/>
                  <a:pt x="8707847" y="409221"/>
                </a:cubicBezTo>
                <a:cubicBezTo>
                  <a:pt x="8748197" y="414263"/>
                  <a:pt x="8719822" y="400602"/>
                  <a:pt x="8752444" y="411322"/>
                </a:cubicBezTo>
                <a:cubicBezTo>
                  <a:pt x="8789303" y="414879"/>
                  <a:pt x="8898034" y="429534"/>
                  <a:pt x="8928988" y="430554"/>
                </a:cubicBezTo>
                <a:cubicBezTo>
                  <a:pt x="8955520" y="410467"/>
                  <a:pt x="8954693" y="419415"/>
                  <a:pt x="8963048" y="427366"/>
                </a:cubicBezTo>
                <a:lnTo>
                  <a:pt x="8968011" y="425141"/>
                </a:lnTo>
                <a:lnTo>
                  <a:pt x="8974337" y="424441"/>
                </a:lnTo>
                <a:lnTo>
                  <a:pt x="8990394" y="427667"/>
                </a:lnTo>
                <a:lnTo>
                  <a:pt x="8996232" y="429728"/>
                </a:lnTo>
                <a:cubicBezTo>
                  <a:pt x="9000327" y="430831"/>
                  <a:pt x="9003146" y="431159"/>
                  <a:pt x="9005201" y="430939"/>
                </a:cubicBezTo>
                <a:lnTo>
                  <a:pt x="9005486" y="430699"/>
                </a:lnTo>
                <a:lnTo>
                  <a:pt x="9053453" y="433984"/>
                </a:lnTo>
                <a:cubicBezTo>
                  <a:pt x="9068117" y="420419"/>
                  <a:pt x="9112391" y="454853"/>
                  <a:pt x="9113812" y="425670"/>
                </a:cubicBezTo>
                <a:cubicBezTo>
                  <a:pt x="9130955" y="430499"/>
                  <a:pt x="9138865" y="443788"/>
                  <a:pt x="9137318" y="424304"/>
                </a:cubicBezTo>
                <a:cubicBezTo>
                  <a:pt x="9143084" y="425358"/>
                  <a:pt x="9147048" y="424266"/>
                  <a:pt x="9150210" y="422135"/>
                </a:cubicBezTo>
                <a:lnTo>
                  <a:pt x="9151232" y="421070"/>
                </a:lnTo>
                <a:lnTo>
                  <a:pt x="9189246" y="432272"/>
                </a:lnTo>
                <a:lnTo>
                  <a:pt x="9194810" y="441511"/>
                </a:lnTo>
                <a:lnTo>
                  <a:pt x="9231370" y="451590"/>
                </a:lnTo>
                <a:lnTo>
                  <a:pt x="9343052" y="503495"/>
                </a:lnTo>
                <a:cubicBezTo>
                  <a:pt x="9415432" y="508795"/>
                  <a:pt x="9518955" y="534921"/>
                  <a:pt x="9584507" y="549197"/>
                </a:cubicBezTo>
                <a:cubicBezTo>
                  <a:pt x="9602038" y="561809"/>
                  <a:pt x="9675059" y="570203"/>
                  <a:pt x="9728309" y="560617"/>
                </a:cubicBezTo>
                <a:lnTo>
                  <a:pt x="9847792" y="580824"/>
                </a:lnTo>
                <a:cubicBezTo>
                  <a:pt x="9888744" y="590649"/>
                  <a:pt x="9918983" y="587450"/>
                  <a:pt x="9960019" y="587592"/>
                </a:cubicBezTo>
                <a:cubicBezTo>
                  <a:pt x="9984397" y="592516"/>
                  <a:pt x="9998461" y="593006"/>
                  <a:pt x="10039240" y="603107"/>
                </a:cubicBezTo>
                <a:cubicBezTo>
                  <a:pt x="10046863" y="602184"/>
                  <a:pt x="10074570" y="603512"/>
                  <a:pt x="10082169" y="601443"/>
                </a:cubicBezTo>
                <a:lnTo>
                  <a:pt x="10126500" y="603538"/>
                </a:lnTo>
                <a:lnTo>
                  <a:pt x="10261101" y="615053"/>
                </a:lnTo>
                <a:cubicBezTo>
                  <a:pt x="10274744" y="622448"/>
                  <a:pt x="10323589" y="631514"/>
                  <a:pt x="10336855" y="624804"/>
                </a:cubicBezTo>
                <a:cubicBezTo>
                  <a:pt x="10347867" y="624959"/>
                  <a:pt x="10374830" y="633622"/>
                  <a:pt x="10383868" y="625415"/>
                </a:cubicBezTo>
                <a:cubicBezTo>
                  <a:pt x="10409284" y="632493"/>
                  <a:pt x="10436539" y="633300"/>
                  <a:pt x="10445984" y="629262"/>
                </a:cubicBezTo>
                <a:cubicBezTo>
                  <a:pt x="10473833" y="619395"/>
                  <a:pt x="10495464" y="632839"/>
                  <a:pt x="10519280" y="631320"/>
                </a:cubicBezTo>
                <a:cubicBezTo>
                  <a:pt x="10558606" y="636140"/>
                  <a:pt x="10616449" y="646751"/>
                  <a:pt x="10644619" y="651566"/>
                </a:cubicBezTo>
                <a:cubicBezTo>
                  <a:pt x="10707078" y="667239"/>
                  <a:pt x="10806649" y="700317"/>
                  <a:pt x="10857724" y="712684"/>
                </a:cubicBezTo>
                <a:cubicBezTo>
                  <a:pt x="10915291" y="725495"/>
                  <a:pt x="10885368" y="688933"/>
                  <a:pt x="10951063" y="725767"/>
                </a:cubicBezTo>
                <a:cubicBezTo>
                  <a:pt x="10982008" y="727705"/>
                  <a:pt x="11007787" y="723528"/>
                  <a:pt x="11030956" y="721011"/>
                </a:cubicBezTo>
                <a:cubicBezTo>
                  <a:pt x="11029909" y="706023"/>
                  <a:pt x="11057496" y="724188"/>
                  <a:pt x="11085938" y="723892"/>
                </a:cubicBezTo>
                <a:cubicBezTo>
                  <a:pt x="11102606" y="725362"/>
                  <a:pt x="11125909" y="729502"/>
                  <a:pt x="11143411" y="733141"/>
                </a:cubicBezTo>
                <a:cubicBezTo>
                  <a:pt x="11171652" y="736317"/>
                  <a:pt x="11164089" y="762276"/>
                  <a:pt x="11195087" y="732494"/>
                </a:cubicBezTo>
                <a:cubicBezTo>
                  <a:pt x="11221976" y="745071"/>
                  <a:pt x="11231916" y="754905"/>
                  <a:pt x="11273972" y="753513"/>
                </a:cubicBezTo>
                <a:cubicBezTo>
                  <a:pt x="11288331" y="764337"/>
                  <a:pt x="11354320" y="819231"/>
                  <a:pt x="11369715" y="813181"/>
                </a:cubicBezTo>
                <a:cubicBezTo>
                  <a:pt x="11408024" y="821140"/>
                  <a:pt x="11417570" y="873027"/>
                  <a:pt x="11462695" y="874654"/>
                </a:cubicBezTo>
                <a:cubicBezTo>
                  <a:pt x="11507338" y="891120"/>
                  <a:pt x="11468277" y="926374"/>
                  <a:pt x="11516473" y="928206"/>
                </a:cubicBezTo>
                <a:lnTo>
                  <a:pt x="11585369" y="1004898"/>
                </a:lnTo>
                <a:cubicBezTo>
                  <a:pt x="11627915" y="1047460"/>
                  <a:pt x="11688670" y="1023969"/>
                  <a:pt x="11712382" y="1047864"/>
                </a:cubicBezTo>
                <a:cubicBezTo>
                  <a:pt x="11736094" y="1071759"/>
                  <a:pt x="11860362" y="1135225"/>
                  <a:pt x="11894613" y="1148265"/>
                </a:cubicBezTo>
                <a:cubicBezTo>
                  <a:pt x="11928864" y="1161305"/>
                  <a:pt x="11872782" y="1124390"/>
                  <a:pt x="11917888" y="1126105"/>
                </a:cubicBezTo>
                <a:cubicBezTo>
                  <a:pt x="11967364" y="1138091"/>
                  <a:pt x="11978191" y="1115038"/>
                  <a:pt x="12080164" y="1090885"/>
                </a:cubicBezTo>
                <a:cubicBezTo>
                  <a:pt x="12093592" y="1092452"/>
                  <a:pt x="12126659" y="1037250"/>
                  <a:pt x="12140863" y="1035036"/>
                </a:cubicBezTo>
                <a:lnTo>
                  <a:pt x="12192002" y="1015838"/>
                </a:lnTo>
                <a:lnTo>
                  <a:pt x="12192002" y="1955549"/>
                </a:lnTo>
                <a:lnTo>
                  <a:pt x="12192000" y="1955549"/>
                </a:lnTo>
                <a:lnTo>
                  <a:pt x="12192000" y="2122526"/>
                </a:lnTo>
                <a:lnTo>
                  <a:pt x="0" y="2122526"/>
                </a:lnTo>
                <a:lnTo>
                  <a:pt x="0" y="1348327"/>
                </a:lnTo>
                <a:lnTo>
                  <a:pt x="2" y="1348327"/>
                </a:lnTo>
                <a:lnTo>
                  <a:pt x="2" y="592017"/>
                </a:lnTo>
                <a:lnTo>
                  <a:pt x="15526" y="586548"/>
                </a:lnTo>
                <a:cubicBezTo>
                  <a:pt x="35255" y="585160"/>
                  <a:pt x="72229" y="592802"/>
                  <a:pt x="118381" y="583692"/>
                </a:cubicBezTo>
                <a:lnTo>
                  <a:pt x="292435" y="531887"/>
                </a:lnTo>
                <a:cubicBezTo>
                  <a:pt x="333820" y="524854"/>
                  <a:pt x="366418" y="510849"/>
                  <a:pt x="404015" y="511191"/>
                </a:cubicBezTo>
                <a:cubicBezTo>
                  <a:pt x="415660" y="502454"/>
                  <a:pt x="428065" y="497716"/>
                  <a:pt x="445099" y="505368"/>
                </a:cubicBezTo>
                <a:cubicBezTo>
                  <a:pt x="473049" y="498059"/>
                  <a:pt x="549479" y="473644"/>
                  <a:pt x="571717" y="467338"/>
                </a:cubicBezTo>
                <a:lnTo>
                  <a:pt x="578535" y="467527"/>
                </a:lnTo>
                <a:cubicBezTo>
                  <a:pt x="582714" y="467117"/>
                  <a:pt x="586282" y="465474"/>
                  <a:pt x="596792" y="464875"/>
                </a:cubicBezTo>
                <a:cubicBezTo>
                  <a:pt x="618517" y="457289"/>
                  <a:pt x="688384" y="430106"/>
                  <a:pt x="708875" y="422017"/>
                </a:cubicBezTo>
                <a:cubicBezTo>
                  <a:pt x="714996" y="421315"/>
                  <a:pt x="718074" y="419183"/>
                  <a:pt x="719742" y="416340"/>
                </a:cubicBezTo>
                <a:cubicBezTo>
                  <a:pt x="719843" y="415919"/>
                  <a:pt x="719947" y="415498"/>
                  <a:pt x="720047" y="415078"/>
                </a:cubicBezTo>
                <a:lnTo>
                  <a:pt x="763053" y="414307"/>
                </a:lnTo>
                <a:lnTo>
                  <a:pt x="767901" y="412086"/>
                </a:lnTo>
                <a:lnTo>
                  <a:pt x="797041" y="414293"/>
                </a:lnTo>
                <a:lnTo>
                  <a:pt x="811506" y="413988"/>
                </a:lnTo>
                <a:lnTo>
                  <a:pt x="816809" y="416882"/>
                </a:lnTo>
                <a:cubicBezTo>
                  <a:pt x="821862" y="418352"/>
                  <a:pt x="828232" y="418327"/>
                  <a:pt x="837540" y="414918"/>
                </a:cubicBezTo>
                <a:lnTo>
                  <a:pt x="858269" y="416131"/>
                </a:lnTo>
                <a:cubicBezTo>
                  <a:pt x="864622" y="417683"/>
                  <a:pt x="943264" y="400945"/>
                  <a:pt x="948732" y="404293"/>
                </a:cubicBezTo>
                <a:cubicBezTo>
                  <a:pt x="1007438" y="402718"/>
                  <a:pt x="1078958" y="412604"/>
                  <a:pt x="1149979" y="406698"/>
                </a:cubicBezTo>
                <a:cubicBezTo>
                  <a:pt x="1264076" y="391985"/>
                  <a:pt x="1418281" y="371972"/>
                  <a:pt x="1496110" y="357263"/>
                </a:cubicBezTo>
                <a:cubicBezTo>
                  <a:pt x="1524373" y="323194"/>
                  <a:pt x="1569686" y="343349"/>
                  <a:pt x="1608669" y="331673"/>
                </a:cubicBezTo>
                <a:cubicBezTo>
                  <a:pt x="1628634" y="319376"/>
                  <a:pt x="1652708" y="325981"/>
                  <a:pt x="1675071" y="324776"/>
                </a:cubicBezTo>
                <a:cubicBezTo>
                  <a:pt x="1696661" y="320902"/>
                  <a:pt x="1719608" y="311993"/>
                  <a:pt x="1738204" y="308427"/>
                </a:cubicBezTo>
                <a:lnTo>
                  <a:pt x="1786655" y="303376"/>
                </a:lnTo>
                <a:cubicBezTo>
                  <a:pt x="1814690" y="308462"/>
                  <a:pt x="1843563" y="316239"/>
                  <a:pt x="1873080" y="330998"/>
                </a:cubicBezTo>
                <a:cubicBezTo>
                  <a:pt x="1885328" y="340074"/>
                  <a:pt x="1907076" y="340787"/>
                  <a:pt x="1921650" y="332593"/>
                </a:cubicBezTo>
                <a:cubicBezTo>
                  <a:pt x="1924160" y="331181"/>
                  <a:pt x="1926358" y="329554"/>
                  <a:pt x="1928172" y="327762"/>
                </a:cubicBezTo>
                <a:cubicBezTo>
                  <a:pt x="1964849" y="349443"/>
                  <a:pt x="1978703" y="334060"/>
                  <a:pt x="1997356" y="349707"/>
                </a:cubicBezTo>
                <a:cubicBezTo>
                  <a:pt x="2045552" y="350382"/>
                  <a:pt x="2077539" y="328078"/>
                  <a:pt x="2094665" y="341687"/>
                </a:cubicBezTo>
                <a:cubicBezTo>
                  <a:pt x="2129868" y="337565"/>
                  <a:pt x="2171836" y="328633"/>
                  <a:pt x="2208578" y="324976"/>
                </a:cubicBezTo>
                <a:cubicBezTo>
                  <a:pt x="2233182" y="323400"/>
                  <a:pt x="2276000" y="319205"/>
                  <a:pt x="2315112" y="319743"/>
                </a:cubicBezTo>
                <a:cubicBezTo>
                  <a:pt x="2354027" y="341739"/>
                  <a:pt x="2411581" y="311650"/>
                  <a:pt x="2443255" y="328210"/>
                </a:cubicBezTo>
                <a:lnTo>
                  <a:pt x="2568028" y="342111"/>
                </a:lnTo>
                <a:cubicBezTo>
                  <a:pt x="2608701" y="337537"/>
                  <a:pt x="2582516" y="375805"/>
                  <a:pt x="2646527" y="315870"/>
                </a:cubicBezTo>
                <a:cubicBezTo>
                  <a:pt x="2717602" y="329320"/>
                  <a:pt x="2719299" y="298751"/>
                  <a:pt x="2781569" y="326406"/>
                </a:cubicBezTo>
                <a:lnTo>
                  <a:pt x="3030291" y="348227"/>
                </a:lnTo>
                <a:cubicBezTo>
                  <a:pt x="3072289" y="343635"/>
                  <a:pt x="3082691" y="349641"/>
                  <a:pt x="3142556" y="350870"/>
                </a:cubicBezTo>
                <a:cubicBezTo>
                  <a:pt x="3203390" y="348332"/>
                  <a:pt x="3209724" y="356304"/>
                  <a:pt x="3262356" y="358645"/>
                </a:cubicBezTo>
                <a:cubicBezTo>
                  <a:pt x="3295546" y="360921"/>
                  <a:pt x="3336380" y="362051"/>
                  <a:pt x="3341698" y="364522"/>
                </a:cubicBezTo>
                <a:lnTo>
                  <a:pt x="3344026" y="363547"/>
                </a:lnTo>
                <a:cubicBezTo>
                  <a:pt x="3353997" y="361853"/>
                  <a:pt x="3359859" y="362931"/>
                  <a:pt x="3363888" y="365229"/>
                </a:cubicBezTo>
                <a:lnTo>
                  <a:pt x="3400728" y="382181"/>
                </a:lnTo>
                <a:lnTo>
                  <a:pt x="3473223" y="370133"/>
                </a:lnTo>
                <a:cubicBezTo>
                  <a:pt x="3488625" y="364503"/>
                  <a:pt x="3513943" y="370768"/>
                  <a:pt x="3536135" y="366472"/>
                </a:cubicBezTo>
                <a:cubicBezTo>
                  <a:pt x="3549392" y="369181"/>
                  <a:pt x="3571626" y="354982"/>
                  <a:pt x="3585978" y="356773"/>
                </a:cubicBezTo>
                <a:lnTo>
                  <a:pt x="3594501" y="357463"/>
                </a:lnTo>
                <a:lnTo>
                  <a:pt x="3594736" y="357194"/>
                </a:lnTo>
                <a:cubicBezTo>
                  <a:pt x="3596729" y="356739"/>
                  <a:pt x="3599583" y="356739"/>
                  <a:pt x="3603855" y="357358"/>
                </a:cubicBezTo>
                <a:lnTo>
                  <a:pt x="3610035" y="358720"/>
                </a:lnTo>
                <a:lnTo>
                  <a:pt x="3682513" y="326449"/>
                </a:lnTo>
                <a:cubicBezTo>
                  <a:pt x="3725132" y="319209"/>
                  <a:pt x="3741010" y="317232"/>
                  <a:pt x="3789760" y="302526"/>
                </a:cubicBezTo>
                <a:cubicBezTo>
                  <a:pt x="3829631" y="295662"/>
                  <a:pt x="3861095" y="281792"/>
                  <a:pt x="3897275" y="282288"/>
                </a:cubicBezTo>
                <a:cubicBezTo>
                  <a:pt x="3908538" y="273598"/>
                  <a:pt x="3920509" y="268909"/>
                  <a:pt x="3936846" y="276633"/>
                </a:cubicBezTo>
                <a:cubicBezTo>
                  <a:pt x="3972980" y="267440"/>
                  <a:pt x="3976670" y="252111"/>
                  <a:pt x="4004538" y="259176"/>
                </a:cubicBezTo>
                <a:cubicBezTo>
                  <a:pt x="4016877" y="233368"/>
                  <a:pt x="4021427" y="241744"/>
                  <a:pt x="4033778" y="246608"/>
                </a:cubicBezTo>
                <a:lnTo>
                  <a:pt x="4035363" y="246843"/>
                </a:lnTo>
                <a:lnTo>
                  <a:pt x="4036996" y="243176"/>
                </a:lnTo>
                <a:lnTo>
                  <a:pt x="4042364" y="240742"/>
                </a:lnTo>
                <a:lnTo>
                  <a:pt x="4058954" y="239121"/>
                </a:lnTo>
                <a:lnTo>
                  <a:pt x="4065510" y="239339"/>
                </a:lnTo>
                <a:cubicBezTo>
                  <a:pt x="4069909" y="239180"/>
                  <a:pt x="4072681" y="238679"/>
                  <a:pt x="4074427" y="237895"/>
                </a:cubicBezTo>
                <a:cubicBezTo>
                  <a:pt x="4074466" y="237796"/>
                  <a:pt x="4074507" y="237697"/>
                  <a:pt x="4074546" y="237596"/>
                </a:cubicBezTo>
                <a:lnTo>
                  <a:pt x="4083097" y="236761"/>
                </a:lnTo>
                <a:cubicBezTo>
                  <a:pt x="4099102" y="230874"/>
                  <a:pt x="4124720" y="217294"/>
                  <a:pt x="4142745" y="210228"/>
                </a:cubicBezTo>
                <a:cubicBezTo>
                  <a:pt x="4161277" y="209757"/>
                  <a:pt x="4204215" y="211652"/>
                  <a:pt x="4191248" y="194363"/>
                </a:cubicBezTo>
                <a:cubicBezTo>
                  <a:pt x="4197143" y="193685"/>
                  <a:pt x="4200119" y="191566"/>
                  <a:pt x="4201744" y="188729"/>
                </a:cubicBezTo>
                <a:cubicBezTo>
                  <a:pt x="4201845" y="188309"/>
                  <a:pt x="4201947" y="187890"/>
                  <a:pt x="4202048" y="187470"/>
                </a:cubicBezTo>
                <a:lnTo>
                  <a:pt x="4248116" y="184675"/>
                </a:lnTo>
                <a:lnTo>
                  <a:pt x="4276141" y="186999"/>
                </a:lnTo>
                <a:lnTo>
                  <a:pt x="4290062" y="186753"/>
                </a:lnTo>
                <a:lnTo>
                  <a:pt x="4295143" y="189670"/>
                </a:lnTo>
                <a:cubicBezTo>
                  <a:pt x="4299996" y="191161"/>
                  <a:pt x="4306126" y="191162"/>
                  <a:pt x="4315108" y="187791"/>
                </a:cubicBezTo>
                <a:lnTo>
                  <a:pt x="4316965" y="186450"/>
                </a:lnTo>
                <a:lnTo>
                  <a:pt x="4362875" y="193065"/>
                </a:lnTo>
                <a:cubicBezTo>
                  <a:pt x="4368977" y="194642"/>
                  <a:pt x="4423306" y="188348"/>
                  <a:pt x="4428542" y="191719"/>
                </a:cubicBezTo>
                <a:cubicBezTo>
                  <a:pt x="4462662" y="194921"/>
                  <a:pt x="4457822" y="194180"/>
                  <a:pt x="4515813" y="181068"/>
                </a:cubicBezTo>
                <a:cubicBezTo>
                  <a:pt x="4524746" y="178930"/>
                  <a:pt x="4680151" y="178122"/>
                  <a:pt x="4715526" y="171166"/>
                </a:cubicBezTo>
                <a:cubicBezTo>
                  <a:pt x="4741916" y="171832"/>
                  <a:pt x="4677963" y="180680"/>
                  <a:pt x="4762447" y="162678"/>
                </a:cubicBezTo>
                <a:cubicBezTo>
                  <a:pt x="4784109" y="162698"/>
                  <a:pt x="4806742" y="151552"/>
                  <a:pt x="4840439" y="134910"/>
                </a:cubicBezTo>
                <a:cubicBezTo>
                  <a:pt x="4916356" y="97503"/>
                  <a:pt x="4937025" y="110510"/>
                  <a:pt x="5011513" y="110893"/>
                </a:cubicBezTo>
                <a:cubicBezTo>
                  <a:pt x="5038947" y="76939"/>
                  <a:pt x="5028196" y="106028"/>
                  <a:pt x="5065790" y="94512"/>
                </a:cubicBezTo>
                <a:cubicBezTo>
                  <a:pt x="5064856" y="121900"/>
                  <a:pt x="5108319" y="72464"/>
                  <a:pt x="5121659" y="101083"/>
                </a:cubicBezTo>
                <a:cubicBezTo>
                  <a:pt x="5128079" y="98081"/>
                  <a:pt x="5133876" y="94270"/>
                  <a:pt x="5139595" y="90230"/>
                </a:cubicBezTo>
                <a:lnTo>
                  <a:pt x="5142598" y="88129"/>
                </a:lnTo>
                <a:lnTo>
                  <a:pt x="5156554" y="84729"/>
                </a:lnTo>
                <a:lnTo>
                  <a:pt x="5174660" y="77506"/>
                </a:lnTo>
                <a:lnTo>
                  <a:pt x="5222961" y="74516"/>
                </a:lnTo>
                <a:cubicBezTo>
                  <a:pt x="5230550" y="71886"/>
                  <a:pt x="5251598" y="63576"/>
                  <a:pt x="5261763" y="63392"/>
                </a:cubicBezTo>
                <a:lnTo>
                  <a:pt x="5381667" y="42975"/>
                </a:lnTo>
                <a:cubicBezTo>
                  <a:pt x="5391827" y="39989"/>
                  <a:pt x="5429368" y="35305"/>
                  <a:pt x="5432760" y="25273"/>
                </a:cubicBezTo>
                <a:cubicBezTo>
                  <a:pt x="5439009" y="12982"/>
                  <a:pt x="5478134" y="27048"/>
                  <a:pt x="5470905" y="14020"/>
                </a:cubicBezTo>
                <a:lnTo>
                  <a:pt x="56269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Freeform: Shape 35">
            <a:extLst>
              <a:ext uri="{FF2B5EF4-FFF2-40B4-BE49-F238E27FC236}">
                <a16:creationId xmlns:a16="http://schemas.microsoft.com/office/drawing/2014/main" id="{48F92359-2883-4C1D-972D-BF52F3F41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06504"/>
            <a:ext cx="12192000" cy="1951997"/>
          </a:xfrm>
          <a:custGeom>
            <a:avLst/>
            <a:gdLst>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285754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74735 w 12192002"/>
              <a:gd name="connsiteY94" fmla="*/ 1132363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12382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2192002" h="2122526">
                <a:moveTo>
                  <a:pt x="5626960" y="0"/>
                </a:moveTo>
                <a:lnTo>
                  <a:pt x="5758918" y="1023"/>
                </a:lnTo>
                <a:lnTo>
                  <a:pt x="5957375" y="16715"/>
                </a:lnTo>
                <a:cubicBezTo>
                  <a:pt x="5970127" y="20033"/>
                  <a:pt x="5998679" y="20946"/>
                  <a:pt x="6010090" y="20359"/>
                </a:cubicBezTo>
                <a:lnTo>
                  <a:pt x="6041282" y="15266"/>
                </a:lnTo>
                <a:lnTo>
                  <a:pt x="6048637" y="6917"/>
                </a:lnTo>
                <a:lnTo>
                  <a:pt x="6068529" y="7600"/>
                </a:lnTo>
                <a:lnTo>
                  <a:pt x="6073847" y="6063"/>
                </a:lnTo>
                <a:cubicBezTo>
                  <a:pt x="6090539" y="9219"/>
                  <a:pt x="6128055" y="22767"/>
                  <a:pt x="6168673" y="26525"/>
                </a:cubicBezTo>
                <a:cubicBezTo>
                  <a:pt x="6209291" y="30283"/>
                  <a:pt x="6297550" y="13090"/>
                  <a:pt x="6317559" y="28612"/>
                </a:cubicBezTo>
                <a:cubicBezTo>
                  <a:pt x="6409695" y="55045"/>
                  <a:pt x="6472153" y="31322"/>
                  <a:pt x="6549454" y="75412"/>
                </a:cubicBezTo>
                <a:cubicBezTo>
                  <a:pt x="6628105" y="80632"/>
                  <a:pt x="6649105" y="94733"/>
                  <a:pt x="6708221" y="104188"/>
                </a:cubicBezTo>
                <a:cubicBezTo>
                  <a:pt x="6787988" y="118277"/>
                  <a:pt x="6871921" y="137351"/>
                  <a:pt x="6904145" y="132143"/>
                </a:cubicBezTo>
                <a:cubicBezTo>
                  <a:pt x="6943644" y="126545"/>
                  <a:pt x="6937527" y="150711"/>
                  <a:pt x="7018495" y="161649"/>
                </a:cubicBezTo>
                <a:cubicBezTo>
                  <a:pt x="7050188" y="159320"/>
                  <a:pt x="7061147" y="160297"/>
                  <a:pt x="7096987" y="161275"/>
                </a:cubicBezTo>
                <a:lnTo>
                  <a:pt x="7170807" y="173503"/>
                </a:lnTo>
                <a:cubicBezTo>
                  <a:pt x="7184505" y="172489"/>
                  <a:pt x="7192111" y="174628"/>
                  <a:pt x="7197003" y="178151"/>
                </a:cubicBezTo>
                <a:lnTo>
                  <a:pt x="7201101" y="183509"/>
                </a:lnTo>
                <a:lnTo>
                  <a:pt x="7218559" y="188059"/>
                </a:lnTo>
                <a:lnTo>
                  <a:pt x="7310852" y="213308"/>
                </a:lnTo>
                <a:lnTo>
                  <a:pt x="7312179" y="211866"/>
                </a:lnTo>
                <a:cubicBezTo>
                  <a:pt x="7333989" y="206326"/>
                  <a:pt x="7374788" y="205221"/>
                  <a:pt x="7405390" y="202271"/>
                </a:cubicBezTo>
                <a:cubicBezTo>
                  <a:pt x="7422527" y="207464"/>
                  <a:pt x="7476985" y="190048"/>
                  <a:pt x="7495794" y="194166"/>
                </a:cubicBezTo>
                <a:lnTo>
                  <a:pt x="7507039" y="196118"/>
                </a:lnTo>
                <a:lnTo>
                  <a:pt x="7507411" y="195791"/>
                </a:lnTo>
                <a:cubicBezTo>
                  <a:pt x="7510172" y="195437"/>
                  <a:pt x="7513992" y="195787"/>
                  <a:pt x="7519570" y="197126"/>
                </a:cubicBezTo>
                <a:lnTo>
                  <a:pt x="7527542" y="199679"/>
                </a:lnTo>
                <a:lnTo>
                  <a:pt x="7614346" y="205507"/>
                </a:lnTo>
                <a:lnTo>
                  <a:pt x="7718744" y="202036"/>
                </a:lnTo>
                <a:cubicBezTo>
                  <a:pt x="7780965" y="210608"/>
                  <a:pt x="7835119" y="212839"/>
                  <a:pt x="7905407" y="227751"/>
                </a:cubicBezTo>
                <a:cubicBezTo>
                  <a:pt x="7967070" y="225346"/>
                  <a:pt x="8025467" y="246582"/>
                  <a:pt x="8090271" y="269724"/>
                </a:cubicBezTo>
                <a:cubicBezTo>
                  <a:pt x="8147130" y="284670"/>
                  <a:pt x="8181827" y="318792"/>
                  <a:pt x="8245834" y="315885"/>
                </a:cubicBezTo>
                <a:cubicBezTo>
                  <a:pt x="8246647" y="320745"/>
                  <a:pt x="8248859" y="325027"/>
                  <a:pt x="8252033" y="328877"/>
                </a:cubicBezTo>
                <a:lnTo>
                  <a:pt x="8263376" y="338720"/>
                </a:lnTo>
                <a:lnTo>
                  <a:pt x="8266075" y="338490"/>
                </a:lnTo>
                <a:cubicBezTo>
                  <a:pt x="8276151" y="339772"/>
                  <a:pt x="8280845" y="342420"/>
                  <a:pt x="8283149" y="345665"/>
                </a:cubicBezTo>
                <a:lnTo>
                  <a:pt x="8284276" y="350108"/>
                </a:lnTo>
                <a:lnTo>
                  <a:pt x="8295173" y="355931"/>
                </a:lnTo>
                <a:lnTo>
                  <a:pt x="8314432" y="369826"/>
                </a:lnTo>
                <a:lnTo>
                  <a:pt x="8320104" y="370152"/>
                </a:lnTo>
                <a:lnTo>
                  <a:pt x="8352372" y="387570"/>
                </a:lnTo>
                <a:lnTo>
                  <a:pt x="8353799" y="386730"/>
                </a:lnTo>
                <a:cubicBezTo>
                  <a:pt x="8357733" y="385247"/>
                  <a:pt x="8362024" y="384899"/>
                  <a:pt x="8367182" y="386924"/>
                </a:cubicBezTo>
                <a:lnTo>
                  <a:pt x="8490249" y="400966"/>
                </a:lnTo>
                <a:lnTo>
                  <a:pt x="8497594" y="404016"/>
                </a:lnTo>
                <a:lnTo>
                  <a:pt x="8497968" y="403837"/>
                </a:lnTo>
                <a:cubicBezTo>
                  <a:pt x="8500048" y="403987"/>
                  <a:pt x="8502649" y="404798"/>
                  <a:pt x="8506167" y="406575"/>
                </a:cubicBezTo>
                <a:lnTo>
                  <a:pt x="8510983" y="409576"/>
                </a:lnTo>
                <a:lnTo>
                  <a:pt x="8525230" y="415491"/>
                </a:lnTo>
                <a:lnTo>
                  <a:pt x="8596071" y="400649"/>
                </a:lnTo>
                <a:cubicBezTo>
                  <a:pt x="8639145" y="406126"/>
                  <a:pt x="8671609" y="389686"/>
                  <a:pt x="8707847" y="409221"/>
                </a:cubicBezTo>
                <a:cubicBezTo>
                  <a:pt x="8748197" y="414263"/>
                  <a:pt x="8719822" y="400602"/>
                  <a:pt x="8752444" y="411322"/>
                </a:cubicBezTo>
                <a:cubicBezTo>
                  <a:pt x="8789303" y="414879"/>
                  <a:pt x="8898034" y="429534"/>
                  <a:pt x="8928988" y="430554"/>
                </a:cubicBezTo>
                <a:cubicBezTo>
                  <a:pt x="8955520" y="410467"/>
                  <a:pt x="8954693" y="419415"/>
                  <a:pt x="8963048" y="427366"/>
                </a:cubicBezTo>
                <a:lnTo>
                  <a:pt x="8968011" y="425141"/>
                </a:lnTo>
                <a:lnTo>
                  <a:pt x="8974337" y="424441"/>
                </a:lnTo>
                <a:lnTo>
                  <a:pt x="8990394" y="427667"/>
                </a:lnTo>
                <a:lnTo>
                  <a:pt x="8996232" y="429728"/>
                </a:lnTo>
                <a:cubicBezTo>
                  <a:pt x="9000327" y="430831"/>
                  <a:pt x="9003146" y="431159"/>
                  <a:pt x="9005201" y="430939"/>
                </a:cubicBezTo>
                <a:lnTo>
                  <a:pt x="9005486" y="430699"/>
                </a:lnTo>
                <a:lnTo>
                  <a:pt x="9053453" y="433984"/>
                </a:lnTo>
                <a:cubicBezTo>
                  <a:pt x="9068117" y="420419"/>
                  <a:pt x="9112391" y="454853"/>
                  <a:pt x="9113812" y="425670"/>
                </a:cubicBezTo>
                <a:cubicBezTo>
                  <a:pt x="9130955" y="430499"/>
                  <a:pt x="9138865" y="443788"/>
                  <a:pt x="9137318" y="424304"/>
                </a:cubicBezTo>
                <a:cubicBezTo>
                  <a:pt x="9143084" y="425358"/>
                  <a:pt x="9147048" y="424266"/>
                  <a:pt x="9150210" y="422135"/>
                </a:cubicBezTo>
                <a:lnTo>
                  <a:pt x="9151232" y="421070"/>
                </a:lnTo>
                <a:lnTo>
                  <a:pt x="9189246" y="432272"/>
                </a:lnTo>
                <a:lnTo>
                  <a:pt x="9194810" y="441511"/>
                </a:lnTo>
                <a:lnTo>
                  <a:pt x="9231370" y="451590"/>
                </a:lnTo>
                <a:lnTo>
                  <a:pt x="9343052" y="503495"/>
                </a:lnTo>
                <a:cubicBezTo>
                  <a:pt x="9415432" y="508795"/>
                  <a:pt x="9518955" y="534921"/>
                  <a:pt x="9584507" y="549197"/>
                </a:cubicBezTo>
                <a:cubicBezTo>
                  <a:pt x="9602038" y="561809"/>
                  <a:pt x="9675059" y="570203"/>
                  <a:pt x="9728309" y="560617"/>
                </a:cubicBezTo>
                <a:lnTo>
                  <a:pt x="9847792" y="580824"/>
                </a:lnTo>
                <a:cubicBezTo>
                  <a:pt x="9888744" y="590649"/>
                  <a:pt x="9918983" y="587450"/>
                  <a:pt x="9960019" y="587592"/>
                </a:cubicBezTo>
                <a:cubicBezTo>
                  <a:pt x="9984397" y="592516"/>
                  <a:pt x="9998461" y="593006"/>
                  <a:pt x="10039240" y="603107"/>
                </a:cubicBezTo>
                <a:cubicBezTo>
                  <a:pt x="10046863" y="602184"/>
                  <a:pt x="10074570" y="603512"/>
                  <a:pt x="10082169" y="601443"/>
                </a:cubicBezTo>
                <a:lnTo>
                  <a:pt x="10126500" y="603538"/>
                </a:lnTo>
                <a:lnTo>
                  <a:pt x="10261101" y="615053"/>
                </a:lnTo>
                <a:cubicBezTo>
                  <a:pt x="10274744" y="622448"/>
                  <a:pt x="10323589" y="631514"/>
                  <a:pt x="10336855" y="624804"/>
                </a:cubicBezTo>
                <a:cubicBezTo>
                  <a:pt x="10347867" y="624959"/>
                  <a:pt x="10374830" y="633622"/>
                  <a:pt x="10383868" y="625415"/>
                </a:cubicBezTo>
                <a:cubicBezTo>
                  <a:pt x="10409284" y="632493"/>
                  <a:pt x="10436539" y="633300"/>
                  <a:pt x="10445984" y="629262"/>
                </a:cubicBezTo>
                <a:cubicBezTo>
                  <a:pt x="10473833" y="619395"/>
                  <a:pt x="10495464" y="632839"/>
                  <a:pt x="10519280" y="631320"/>
                </a:cubicBezTo>
                <a:cubicBezTo>
                  <a:pt x="10558606" y="636140"/>
                  <a:pt x="10616449" y="646751"/>
                  <a:pt x="10644619" y="651566"/>
                </a:cubicBezTo>
                <a:cubicBezTo>
                  <a:pt x="10707078" y="667239"/>
                  <a:pt x="10806649" y="700317"/>
                  <a:pt x="10857724" y="712684"/>
                </a:cubicBezTo>
                <a:cubicBezTo>
                  <a:pt x="10915291" y="725495"/>
                  <a:pt x="10885368" y="688933"/>
                  <a:pt x="10951063" y="725767"/>
                </a:cubicBezTo>
                <a:cubicBezTo>
                  <a:pt x="10982008" y="727705"/>
                  <a:pt x="11007787" y="723528"/>
                  <a:pt x="11030956" y="721011"/>
                </a:cubicBezTo>
                <a:cubicBezTo>
                  <a:pt x="11029909" y="706023"/>
                  <a:pt x="11057496" y="724188"/>
                  <a:pt x="11085938" y="723892"/>
                </a:cubicBezTo>
                <a:cubicBezTo>
                  <a:pt x="11102606" y="725362"/>
                  <a:pt x="11125909" y="729502"/>
                  <a:pt x="11143411" y="733141"/>
                </a:cubicBezTo>
                <a:cubicBezTo>
                  <a:pt x="11171652" y="736317"/>
                  <a:pt x="11164089" y="762276"/>
                  <a:pt x="11195087" y="732494"/>
                </a:cubicBezTo>
                <a:cubicBezTo>
                  <a:pt x="11221976" y="745071"/>
                  <a:pt x="11231916" y="754905"/>
                  <a:pt x="11273972" y="753513"/>
                </a:cubicBezTo>
                <a:cubicBezTo>
                  <a:pt x="11288331" y="764337"/>
                  <a:pt x="11354320" y="819231"/>
                  <a:pt x="11369715" y="813181"/>
                </a:cubicBezTo>
                <a:cubicBezTo>
                  <a:pt x="11408024" y="821140"/>
                  <a:pt x="11417570" y="873027"/>
                  <a:pt x="11462695" y="874654"/>
                </a:cubicBezTo>
                <a:cubicBezTo>
                  <a:pt x="11507338" y="891120"/>
                  <a:pt x="11468277" y="926374"/>
                  <a:pt x="11516473" y="928206"/>
                </a:cubicBezTo>
                <a:lnTo>
                  <a:pt x="11585369" y="1004898"/>
                </a:lnTo>
                <a:cubicBezTo>
                  <a:pt x="11627915" y="1047460"/>
                  <a:pt x="11688670" y="1023969"/>
                  <a:pt x="11712382" y="1047864"/>
                </a:cubicBezTo>
                <a:cubicBezTo>
                  <a:pt x="11736094" y="1071759"/>
                  <a:pt x="11860362" y="1135225"/>
                  <a:pt x="11894613" y="1148265"/>
                </a:cubicBezTo>
                <a:cubicBezTo>
                  <a:pt x="11928864" y="1161305"/>
                  <a:pt x="11872782" y="1124390"/>
                  <a:pt x="11917888" y="1126105"/>
                </a:cubicBezTo>
                <a:cubicBezTo>
                  <a:pt x="11967364" y="1138091"/>
                  <a:pt x="11978191" y="1115038"/>
                  <a:pt x="12080164" y="1090885"/>
                </a:cubicBezTo>
                <a:cubicBezTo>
                  <a:pt x="12093592" y="1092452"/>
                  <a:pt x="12126659" y="1037250"/>
                  <a:pt x="12140863" y="1035036"/>
                </a:cubicBezTo>
                <a:lnTo>
                  <a:pt x="12192002" y="1015838"/>
                </a:lnTo>
                <a:lnTo>
                  <a:pt x="12192002" y="1955549"/>
                </a:lnTo>
                <a:lnTo>
                  <a:pt x="12192000" y="1955549"/>
                </a:lnTo>
                <a:lnTo>
                  <a:pt x="12192000" y="2122526"/>
                </a:lnTo>
                <a:lnTo>
                  <a:pt x="0" y="2122526"/>
                </a:lnTo>
                <a:lnTo>
                  <a:pt x="0" y="1348327"/>
                </a:lnTo>
                <a:lnTo>
                  <a:pt x="2" y="1348327"/>
                </a:lnTo>
                <a:lnTo>
                  <a:pt x="2" y="592017"/>
                </a:lnTo>
                <a:lnTo>
                  <a:pt x="15526" y="586548"/>
                </a:lnTo>
                <a:cubicBezTo>
                  <a:pt x="35255" y="585160"/>
                  <a:pt x="72229" y="592802"/>
                  <a:pt x="118381" y="583692"/>
                </a:cubicBezTo>
                <a:lnTo>
                  <a:pt x="292435" y="531887"/>
                </a:lnTo>
                <a:cubicBezTo>
                  <a:pt x="333820" y="524854"/>
                  <a:pt x="366418" y="510849"/>
                  <a:pt x="404015" y="511191"/>
                </a:cubicBezTo>
                <a:cubicBezTo>
                  <a:pt x="415660" y="502454"/>
                  <a:pt x="428065" y="497716"/>
                  <a:pt x="445099" y="505368"/>
                </a:cubicBezTo>
                <a:cubicBezTo>
                  <a:pt x="473049" y="498059"/>
                  <a:pt x="549479" y="473644"/>
                  <a:pt x="571717" y="467338"/>
                </a:cubicBezTo>
                <a:lnTo>
                  <a:pt x="578535" y="467527"/>
                </a:lnTo>
                <a:cubicBezTo>
                  <a:pt x="582714" y="467117"/>
                  <a:pt x="586282" y="465474"/>
                  <a:pt x="596792" y="464875"/>
                </a:cubicBezTo>
                <a:cubicBezTo>
                  <a:pt x="618517" y="457289"/>
                  <a:pt x="688384" y="430106"/>
                  <a:pt x="708875" y="422017"/>
                </a:cubicBezTo>
                <a:cubicBezTo>
                  <a:pt x="714996" y="421315"/>
                  <a:pt x="718074" y="419183"/>
                  <a:pt x="719742" y="416340"/>
                </a:cubicBezTo>
                <a:cubicBezTo>
                  <a:pt x="719843" y="415919"/>
                  <a:pt x="719947" y="415498"/>
                  <a:pt x="720047" y="415078"/>
                </a:cubicBezTo>
                <a:lnTo>
                  <a:pt x="763053" y="414307"/>
                </a:lnTo>
                <a:lnTo>
                  <a:pt x="767901" y="412086"/>
                </a:lnTo>
                <a:lnTo>
                  <a:pt x="797041" y="414293"/>
                </a:lnTo>
                <a:lnTo>
                  <a:pt x="811506" y="413988"/>
                </a:lnTo>
                <a:lnTo>
                  <a:pt x="816809" y="416882"/>
                </a:lnTo>
                <a:cubicBezTo>
                  <a:pt x="821862" y="418352"/>
                  <a:pt x="828232" y="418327"/>
                  <a:pt x="837540" y="414918"/>
                </a:cubicBezTo>
                <a:lnTo>
                  <a:pt x="858269" y="416131"/>
                </a:lnTo>
                <a:cubicBezTo>
                  <a:pt x="864622" y="417683"/>
                  <a:pt x="943264" y="400945"/>
                  <a:pt x="948732" y="404293"/>
                </a:cubicBezTo>
                <a:cubicBezTo>
                  <a:pt x="1007438" y="402718"/>
                  <a:pt x="1078958" y="412604"/>
                  <a:pt x="1149979" y="406698"/>
                </a:cubicBezTo>
                <a:cubicBezTo>
                  <a:pt x="1264076" y="391985"/>
                  <a:pt x="1418281" y="371972"/>
                  <a:pt x="1496110" y="357263"/>
                </a:cubicBezTo>
                <a:cubicBezTo>
                  <a:pt x="1524373" y="323194"/>
                  <a:pt x="1569686" y="343349"/>
                  <a:pt x="1608669" y="331673"/>
                </a:cubicBezTo>
                <a:cubicBezTo>
                  <a:pt x="1628634" y="319376"/>
                  <a:pt x="1652708" y="325981"/>
                  <a:pt x="1675071" y="324776"/>
                </a:cubicBezTo>
                <a:cubicBezTo>
                  <a:pt x="1696661" y="320902"/>
                  <a:pt x="1719608" y="311993"/>
                  <a:pt x="1738204" y="308427"/>
                </a:cubicBezTo>
                <a:lnTo>
                  <a:pt x="1786655" y="303376"/>
                </a:lnTo>
                <a:cubicBezTo>
                  <a:pt x="1814690" y="308462"/>
                  <a:pt x="1843563" y="316239"/>
                  <a:pt x="1873080" y="330998"/>
                </a:cubicBezTo>
                <a:cubicBezTo>
                  <a:pt x="1885328" y="340074"/>
                  <a:pt x="1907076" y="340787"/>
                  <a:pt x="1921650" y="332593"/>
                </a:cubicBezTo>
                <a:cubicBezTo>
                  <a:pt x="1924160" y="331181"/>
                  <a:pt x="1926358" y="329554"/>
                  <a:pt x="1928172" y="327762"/>
                </a:cubicBezTo>
                <a:cubicBezTo>
                  <a:pt x="1964849" y="349443"/>
                  <a:pt x="1978703" y="334060"/>
                  <a:pt x="1997356" y="349707"/>
                </a:cubicBezTo>
                <a:cubicBezTo>
                  <a:pt x="2045552" y="350382"/>
                  <a:pt x="2077539" y="328078"/>
                  <a:pt x="2094665" y="341687"/>
                </a:cubicBezTo>
                <a:cubicBezTo>
                  <a:pt x="2129868" y="337565"/>
                  <a:pt x="2171836" y="328633"/>
                  <a:pt x="2208578" y="324976"/>
                </a:cubicBezTo>
                <a:cubicBezTo>
                  <a:pt x="2233182" y="323400"/>
                  <a:pt x="2276000" y="319205"/>
                  <a:pt x="2315112" y="319743"/>
                </a:cubicBezTo>
                <a:cubicBezTo>
                  <a:pt x="2354027" y="341739"/>
                  <a:pt x="2411581" y="311650"/>
                  <a:pt x="2443255" y="328210"/>
                </a:cubicBezTo>
                <a:lnTo>
                  <a:pt x="2568028" y="342111"/>
                </a:lnTo>
                <a:cubicBezTo>
                  <a:pt x="2608701" y="337537"/>
                  <a:pt x="2582516" y="375805"/>
                  <a:pt x="2646527" y="315870"/>
                </a:cubicBezTo>
                <a:cubicBezTo>
                  <a:pt x="2717602" y="329320"/>
                  <a:pt x="2719299" y="298751"/>
                  <a:pt x="2781569" y="326406"/>
                </a:cubicBezTo>
                <a:lnTo>
                  <a:pt x="3030291" y="348227"/>
                </a:lnTo>
                <a:cubicBezTo>
                  <a:pt x="3072289" y="343635"/>
                  <a:pt x="3082691" y="349641"/>
                  <a:pt x="3142556" y="350870"/>
                </a:cubicBezTo>
                <a:cubicBezTo>
                  <a:pt x="3203390" y="348332"/>
                  <a:pt x="3209724" y="356304"/>
                  <a:pt x="3262356" y="358645"/>
                </a:cubicBezTo>
                <a:cubicBezTo>
                  <a:pt x="3295546" y="360921"/>
                  <a:pt x="3336380" y="362051"/>
                  <a:pt x="3341698" y="364522"/>
                </a:cubicBezTo>
                <a:lnTo>
                  <a:pt x="3344026" y="363547"/>
                </a:lnTo>
                <a:cubicBezTo>
                  <a:pt x="3353997" y="361853"/>
                  <a:pt x="3359859" y="362931"/>
                  <a:pt x="3363888" y="365229"/>
                </a:cubicBezTo>
                <a:lnTo>
                  <a:pt x="3400728" y="382181"/>
                </a:lnTo>
                <a:lnTo>
                  <a:pt x="3473223" y="370133"/>
                </a:lnTo>
                <a:cubicBezTo>
                  <a:pt x="3488625" y="364503"/>
                  <a:pt x="3513943" y="370768"/>
                  <a:pt x="3536135" y="366472"/>
                </a:cubicBezTo>
                <a:cubicBezTo>
                  <a:pt x="3549392" y="369181"/>
                  <a:pt x="3571626" y="354982"/>
                  <a:pt x="3585978" y="356773"/>
                </a:cubicBezTo>
                <a:lnTo>
                  <a:pt x="3594501" y="357463"/>
                </a:lnTo>
                <a:lnTo>
                  <a:pt x="3594736" y="357194"/>
                </a:lnTo>
                <a:cubicBezTo>
                  <a:pt x="3596729" y="356739"/>
                  <a:pt x="3599583" y="356739"/>
                  <a:pt x="3603855" y="357358"/>
                </a:cubicBezTo>
                <a:lnTo>
                  <a:pt x="3610035" y="358720"/>
                </a:lnTo>
                <a:lnTo>
                  <a:pt x="3682513" y="326449"/>
                </a:lnTo>
                <a:cubicBezTo>
                  <a:pt x="3725132" y="319209"/>
                  <a:pt x="3741010" y="317232"/>
                  <a:pt x="3789760" y="302526"/>
                </a:cubicBezTo>
                <a:cubicBezTo>
                  <a:pt x="3829631" y="295662"/>
                  <a:pt x="3861095" y="281792"/>
                  <a:pt x="3897275" y="282288"/>
                </a:cubicBezTo>
                <a:cubicBezTo>
                  <a:pt x="3908538" y="273598"/>
                  <a:pt x="3920509" y="268909"/>
                  <a:pt x="3936846" y="276633"/>
                </a:cubicBezTo>
                <a:cubicBezTo>
                  <a:pt x="3972980" y="267440"/>
                  <a:pt x="3976670" y="252111"/>
                  <a:pt x="4004538" y="259176"/>
                </a:cubicBezTo>
                <a:cubicBezTo>
                  <a:pt x="4016877" y="233368"/>
                  <a:pt x="4021427" y="241744"/>
                  <a:pt x="4033778" y="246608"/>
                </a:cubicBezTo>
                <a:lnTo>
                  <a:pt x="4035363" y="246843"/>
                </a:lnTo>
                <a:lnTo>
                  <a:pt x="4036996" y="243176"/>
                </a:lnTo>
                <a:lnTo>
                  <a:pt x="4042364" y="240742"/>
                </a:lnTo>
                <a:lnTo>
                  <a:pt x="4058954" y="239121"/>
                </a:lnTo>
                <a:lnTo>
                  <a:pt x="4065510" y="239339"/>
                </a:lnTo>
                <a:cubicBezTo>
                  <a:pt x="4069909" y="239180"/>
                  <a:pt x="4072681" y="238679"/>
                  <a:pt x="4074427" y="237895"/>
                </a:cubicBezTo>
                <a:cubicBezTo>
                  <a:pt x="4074466" y="237796"/>
                  <a:pt x="4074507" y="237697"/>
                  <a:pt x="4074546" y="237596"/>
                </a:cubicBezTo>
                <a:lnTo>
                  <a:pt x="4083097" y="236761"/>
                </a:lnTo>
                <a:cubicBezTo>
                  <a:pt x="4099102" y="230874"/>
                  <a:pt x="4124720" y="217294"/>
                  <a:pt x="4142745" y="210228"/>
                </a:cubicBezTo>
                <a:cubicBezTo>
                  <a:pt x="4161277" y="209757"/>
                  <a:pt x="4204215" y="211652"/>
                  <a:pt x="4191248" y="194363"/>
                </a:cubicBezTo>
                <a:cubicBezTo>
                  <a:pt x="4197143" y="193685"/>
                  <a:pt x="4200119" y="191566"/>
                  <a:pt x="4201744" y="188729"/>
                </a:cubicBezTo>
                <a:cubicBezTo>
                  <a:pt x="4201845" y="188309"/>
                  <a:pt x="4201947" y="187890"/>
                  <a:pt x="4202048" y="187470"/>
                </a:cubicBezTo>
                <a:lnTo>
                  <a:pt x="4248116" y="184675"/>
                </a:lnTo>
                <a:lnTo>
                  <a:pt x="4276141" y="186999"/>
                </a:lnTo>
                <a:lnTo>
                  <a:pt x="4290062" y="186753"/>
                </a:lnTo>
                <a:lnTo>
                  <a:pt x="4295143" y="189670"/>
                </a:lnTo>
                <a:cubicBezTo>
                  <a:pt x="4299996" y="191161"/>
                  <a:pt x="4306126" y="191162"/>
                  <a:pt x="4315108" y="187791"/>
                </a:cubicBezTo>
                <a:lnTo>
                  <a:pt x="4316965" y="186450"/>
                </a:lnTo>
                <a:lnTo>
                  <a:pt x="4362875" y="193065"/>
                </a:lnTo>
                <a:cubicBezTo>
                  <a:pt x="4368977" y="194642"/>
                  <a:pt x="4423306" y="188348"/>
                  <a:pt x="4428542" y="191719"/>
                </a:cubicBezTo>
                <a:cubicBezTo>
                  <a:pt x="4462662" y="194921"/>
                  <a:pt x="4457822" y="194180"/>
                  <a:pt x="4515813" y="181068"/>
                </a:cubicBezTo>
                <a:cubicBezTo>
                  <a:pt x="4524746" y="178930"/>
                  <a:pt x="4680151" y="178122"/>
                  <a:pt x="4715526" y="171166"/>
                </a:cubicBezTo>
                <a:cubicBezTo>
                  <a:pt x="4741916" y="171832"/>
                  <a:pt x="4677963" y="180680"/>
                  <a:pt x="4762447" y="162678"/>
                </a:cubicBezTo>
                <a:cubicBezTo>
                  <a:pt x="4784109" y="162698"/>
                  <a:pt x="4806742" y="151552"/>
                  <a:pt x="4840439" y="134910"/>
                </a:cubicBezTo>
                <a:cubicBezTo>
                  <a:pt x="4916356" y="97503"/>
                  <a:pt x="4937025" y="110510"/>
                  <a:pt x="5011513" y="110893"/>
                </a:cubicBezTo>
                <a:cubicBezTo>
                  <a:pt x="5038947" y="76939"/>
                  <a:pt x="5028196" y="106028"/>
                  <a:pt x="5065790" y="94512"/>
                </a:cubicBezTo>
                <a:cubicBezTo>
                  <a:pt x="5064856" y="121900"/>
                  <a:pt x="5108319" y="72464"/>
                  <a:pt x="5121659" y="101083"/>
                </a:cubicBezTo>
                <a:cubicBezTo>
                  <a:pt x="5128079" y="98081"/>
                  <a:pt x="5133876" y="94270"/>
                  <a:pt x="5139595" y="90230"/>
                </a:cubicBezTo>
                <a:lnTo>
                  <a:pt x="5142598" y="88129"/>
                </a:lnTo>
                <a:lnTo>
                  <a:pt x="5156554" y="84729"/>
                </a:lnTo>
                <a:lnTo>
                  <a:pt x="5174660" y="77506"/>
                </a:lnTo>
                <a:lnTo>
                  <a:pt x="5222961" y="74516"/>
                </a:lnTo>
                <a:cubicBezTo>
                  <a:pt x="5230550" y="71886"/>
                  <a:pt x="5251598" y="63576"/>
                  <a:pt x="5261763" y="63392"/>
                </a:cubicBezTo>
                <a:lnTo>
                  <a:pt x="5381667" y="42975"/>
                </a:lnTo>
                <a:cubicBezTo>
                  <a:pt x="5391827" y="39989"/>
                  <a:pt x="5429368" y="35305"/>
                  <a:pt x="5432760" y="25273"/>
                </a:cubicBezTo>
                <a:cubicBezTo>
                  <a:pt x="5439009" y="12982"/>
                  <a:pt x="5478134" y="27048"/>
                  <a:pt x="5470905" y="14020"/>
                </a:cubicBezTo>
                <a:lnTo>
                  <a:pt x="562696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Title 3">
            <a:extLst>
              <a:ext uri="{FF2B5EF4-FFF2-40B4-BE49-F238E27FC236}">
                <a16:creationId xmlns:a16="http://schemas.microsoft.com/office/drawing/2014/main" id="{8F978948-5A18-57D3-AA8B-65725A2328EB}"/>
              </a:ext>
            </a:extLst>
          </p:cNvPr>
          <p:cNvSpPr>
            <a:spLocks noGrp="1"/>
          </p:cNvSpPr>
          <p:nvPr>
            <p:ph type="title"/>
          </p:nvPr>
        </p:nvSpPr>
        <p:spPr>
          <a:xfrm>
            <a:off x="723900" y="5430741"/>
            <a:ext cx="10750253" cy="632588"/>
          </a:xfrm>
        </p:spPr>
        <p:txBody>
          <a:bodyPr vert="horz" lIns="91440" tIns="45720" rIns="91440" bIns="45720" rtlCol="0" anchor="b">
            <a:normAutofit/>
          </a:bodyPr>
          <a:lstStyle/>
          <a:p>
            <a:pPr algn="ctr"/>
            <a:r>
              <a:rPr lang="en-US"/>
              <a:t>ANY QUESTIONS?</a:t>
            </a:r>
          </a:p>
        </p:txBody>
      </p:sp>
      <p:pic>
        <p:nvPicPr>
          <p:cNvPr id="2" name="Picture 4" descr="cloudboosta (@cloudboosta) / X">
            <a:extLst>
              <a:ext uri="{FF2B5EF4-FFF2-40B4-BE49-F238E27FC236}">
                <a16:creationId xmlns:a16="http://schemas.microsoft.com/office/drawing/2014/main" id="{6EB3D14C-DFA4-9794-E83D-D6D8607A72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40530" y="5708974"/>
            <a:ext cx="2530428" cy="109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799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DD109-2D29-F490-7778-8828CD02D265}"/>
              </a:ext>
            </a:extLst>
          </p:cNvPr>
          <p:cNvSpPr>
            <a:spLocks noGrp="1"/>
          </p:cNvSpPr>
          <p:nvPr>
            <p:ph type="title"/>
          </p:nvPr>
        </p:nvSpPr>
        <p:spPr>
          <a:xfrm>
            <a:off x="200168" y="85726"/>
            <a:ext cx="4476464" cy="1216024"/>
          </a:xfrm>
        </p:spPr>
        <p:txBody>
          <a:bodyPr vert="horz" lIns="91440" tIns="45720" rIns="91440" bIns="45720" rtlCol="0">
            <a:normAutofit/>
          </a:bodyPr>
          <a:lstStyle/>
          <a:p>
            <a:pPr algn="ctr"/>
            <a:r>
              <a:rPr lang="en-US" dirty="0"/>
              <a:t>SCOPE OF THE BUSINESS</a:t>
            </a:r>
          </a:p>
        </p:txBody>
      </p:sp>
      <p:sp>
        <p:nvSpPr>
          <p:cNvPr id="4" name="Content Placeholder 3">
            <a:extLst>
              <a:ext uri="{FF2B5EF4-FFF2-40B4-BE49-F238E27FC236}">
                <a16:creationId xmlns:a16="http://schemas.microsoft.com/office/drawing/2014/main" id="{6A90A16B-D072-A7AA-92AD-A3137CAAF936}"/>
              </a:ext>
            </a:extLst>
          </p:cNvPr>
          <p:cNvSpPr>
            <a:spLocks noGrp="1"/>
          </p:cNvSpPr>
          <p:nvPr>
            <p:ph idx="1"/>
          </p:nvPr>
        </p:nvSpPr>
        <p:spPr>
          <a:xfrm>
            <a:off x="134396" y="1540067"/>
            <a:ext cx="3875963" cy="4107020"/>
          </a:xfrm>
        </p:spPr>
        <p:txBody>
          <a:bodyPr>
            <a:normAutofit/>
          </a:bodyPr>
          <a:lstStyle/>
          <a:p>
            <a:pPr marL="0" indent="0">
              <a:buNone/>
            </a:pPr>
            <a:r>
              <a:rPr lang="en-US" sz="2400" dirty="0"/>
              <a:t>This project is to analyze how business functions within a particular business entity by reviewing </a:t>
            </a:r>
            <a:r>
              <a:rPr lang="en-US" sz="2400" b="0" i="0" u="none" strike="noStrike" dirty="0">
                <a:solidFill>
                  <a:srgbClr val="000000"/>
                </a:solidFill>
                <a:effectLst/>
              </a:rPr>
              <a:t> </a:t>
            </a:r>
            <a:r>
              <a:rPr lang="en-US" sz="2400" b="1" u="none" strike="noStrike" dirty="0">
                <a:solidFill>
                  <a:srgbClr val="000000"/>
                </a:solidFill>
                <a:effectLst/>
              </a:rPr>
              <a:t>Demand prediction, Route optimization, Pricing strategies, Customer segmentation, Demography</a:t>
            </a:r>
            <a:endParaRPr lang="en-US" sz="2400" b="1" dirty="0"/>
          </a:p>
        </p:txBody>
      </p:sp>
      <p:pic>
        <p:nvPicPr>
          <p:cNvPr id="6" name="Picture 4" descr="cloudboosta (@cloudboosta) / X">
            <a:extLst>
              <a:ext uri="{FF2B5EF4-FFF2-40B4-BE49-F238E27FC236}">
                <a16:creationId xmlns:a16="http://schemas.microsoft.com/office/drawing/2014/main" id="{F3B1B83F-35F5-0C6B-A933-2C466AF17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05" y="5885405"/>
            <a:ext cx="2256195" cy="9725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40B7067-A097-DBD6-0397-9F414A5CF020}"/>
              </a:ext>
            </a:extLst>
          </p:cNvPr>
          <p:cNvPicPr>
            <a:picLocks noChangeAspect="1"/>
          </p:cNvPicPr>
          <p:nvPr/>
        </p:nvPicPr>
        <p:blipFill rotWithShape="1">
          <a:blip r:embed="rId3"/>
          <a:srcRect l="3287" t="20836" r="25476" b="3035"/>
          <a:stretch/>
        </p:blipFill>
        <p:spPr>
          <a:xfrm>
            <a:off x="4259382" y="514350"/>
            <a:ext cx="7798222" cy="6229349"/>
          </a:xfrm>
          <a:prstGeom prst="rect">
            <a:avLst/>
          </a:prstGeom>
          <a:ln>
            <a:noFill/>
          </a:ln>
          <a:effectLst>
            <a:softEdge rad="112500"/>
          </a:effectLst>
        </p:spPr>
      </p:pic>
    </p:spTree>
    <p:extLst>
      <p:ext uri="{BB962C8B-B14F-4D97-AF65-F5344CB8AC3E}">
        <p14:creationId xmlns:p14="http://schemas.microsoft.com/office/powerpoint/2010/main" val="4108381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public library with bookshelves">
            <a:extLst>
              <a:ext uri="{FF2B5EF4-FFF2-40B4-BE49-F238E27FC236}">
                <a16:creationId xmlns:a16="http://schemas.microsoft.com/office/drawing/2014/main" id="{6AE70748-0C50-65EE-B7A3-52FE632F5568}"/>
              </a:ext>
            </a:extLst>
          </p:cNvPr>
          <p:cNvPicPr>
            <a:picLocks noChangeAspect="1"/>
          </p:cNvPicPr>
          <p:nvPr/>
        </p:nvPicPr>
        <p:blipFill rotWithShape="1">
          <a:blip r:embed="rId2"/>
          <a:srcRect t="1059" b="14671"/>
          <a:stretch/>
        </p:blipFill>
        <p:spPr>
          <a:xfrm>
            <a:off x="21042" y="1"/>
            <a:ext cx="12192000" cy="6857999"/>
          </a:xfrm>
          <a:prstGeom prst="rect">
            <a:avLst/>
          </a:prstGeom>
        </p:spPr>
      </p:pic>
      <p:sp useBgFill="1">
        <p:nvSpPr>
          <p:cNvPr id="30" name="Freeform: Shape 29">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3062722-05FD-9BD8-00E3-616B9284F3F9}"/>
              </a:ext>
            </a:extLst>
          </p:cNvPr>
          <p:cNvSpPr>
            <a:spLocks noGrp="1"/>
          </p:cNvSpPr>
          <p:nvPr>
            <p:ph type="title"/>
          </p:nvPr>
        </p:nvSpPr>
        <p:spPr>
          <a:xfrm>
            <a:off x="1037809" y="1071350"/>
            <a:ext cx="4775162" cy="1475906"/>
          </a:xfrm>
        </p:spPr>
        <p:txBody>
          <a:bodyPr>
            <a:normAutofit/>
          </a:bodyPr>
          <a:lstStyle/>
          <a:p>
            <a:pPr algn="ctr"/>
            <a:r>
              <a:rPr lang="en-US" dirty="0"/>
              <a:t>Introduction TO DATA-LAKE</a:t>
            </a:r>
          </a:p>
        </p:txBody>
      </p:sp>
      <p:sp>
        <p:nvSpPr>
          <p:cNvPr id="32"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EECB35F-9361-C2E3-7789-A2A0C03548FE}"/>
              </a:ext>
            </a:extLst>
          </p:cNvPr>
          <p:cNvSpPr>
            <a:spLocks noGrp="1"/>
          </p:cNvSpPr>
          <p:nvPr>
            <p:ph idx="1"/>
          </p:nvPr>
        </p:nvSpPr>
        <p:spPr>
          <a:xfrm>
            <a:off x="1189319" y="2547257"/>
            <a:ext cx="4458446" cy="3239392"/>
          </a:xfrm>
        </p:spPr>
        <p:txBody>
          <a:bodyPr anchor="ctr">
            <a:normAutofit/>
          </a:bodyPr>
          <a:lstStyle/>
          <a:p>
            <a:pPr marL="0" indent="0">
              <a:buNone/>
            </a:pPr>
            <a:r>
              <a:rPr lang="en-US" dirty="0">
                <a:latin typeface="Amazon Ember"/>
              </a:rPr>
              <a:t>We will explore the fundamental concepts behind a serverless data lake and its advantages over the traditional data warehousing approaches, we will delve into the core </a:t>
            </a:r>
            <a:r>
              <a:rPr lang="en-US" b="0" i="0" dirty="0">
                <a:effectLst/>
                <a:latin typeface="Amazon Ember"/>
              </a:rPr>
              <a:t>AWS services </a:t>
            </a:r>
            <a:r>
              <a:rPr lang="en-US" dirty="0">
                <a:latin typeface="Amazon Ember"/>
              </a:rPr>
              <a:t>such as AWS </a:t>
            </a:r>
            <a:r>
              <a:rPr lang="en-US" b="0" i="0" dirty="0">
                <a:effectLst/>
                <a:latin typeface="Amazon Ember"/>
              </a:rPr>
              <a:t>Glue for ETL and data catalog management, Amazon S3 for data lake storage, Amazon Athena to query data and Amazon Quick-Sight to visualize data.</a:t>
            </a:r>
            <a:endParaRPr lang="en-US" dirty="0"/>
          </a:p>
        </p:txBody>
      </p:sp>
      <p:pic>
        <p:nvPicPr>
          <p:cNvPr id="4" name="Picture 4" descr="cloudboosta (@cloudboosta) / X">
            <a:extLst>
              <a:ext uri="{FF2B5EF4-FFF2-40B4-BE49-F238E27FC236}">
                <a16:creationId xmlns:a16="http://schemas.microsoft.com/office/drawing/2014/main" id="{5D749DCB-FA13-DE42-2538-F84E50EC4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0530" y="5708974"/>
            <a:ext cx="2530428" cy="109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385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5" name="Picture 1041">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044" name="Ink 104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044" name="Ink 104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046" name="Rectangle 1045">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Freeform: Shape 1047">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BD5C4B3-E9BB-C6AD-9484-5A695C12FB1F}"/>
              </a:ext>
            </a:extLst>
          </p:cNvPr>
          <p:cNvSpPr>
            <a:spLocks noGrp="1"/>
          </p:cNvSpPr>
          <p:nvPr>
            <p:ph type="title"/>
          </p:nvPr>
        </p:nvSpPr>
        <p:spPr>
          <a:xfrm>
            <a:off x="1050879" y="609601"/>
            <a:ext cx="9810604" cy="1216024"/>
          </a:xfrm>
        </p:spPr>
        <p:txBody>
          <a:bodyPr vert="horz" lIns="91440" tIns="45720" rIns="91440" bIns="45720" rtlCol="0" anchor="ctr">
            <a:normAutofit/>
          </a:bodyPr>
          <a:lstStyle/>
          <a:p>
            <a:r>
              <a:rPr lang="en-US" dirty="0"/>
              <a:t>Our Goal</a:t>
            </a:r>
          </a:p>
        </p:txBody>
      </p:sp>
      <p:sp>
        <p:nvSpPr>
          <p:cNvPr id="4" name="Content Placeholder 3">
            <a:extLst>
              <a:ext uri="{FF2B5EF4-FFF2-40B4-BE49-F238E27FC236}">
                <a16:creationId xmlns:a16="http://schemas.microsoft.com/office/drawing/2014/main" id="{C7E32611-72CA-9F50-448F-C0C24AE4F072}"/>
              </a:ext>
            </a:extLst>
          </p:cNvPr>
          <p:cNvSpPr>
            <a:spLocks noGrp="1"/>
          </p:cNvSpPr>
          <p:nvPr>
            <p:ph sz="half" idx="2"/>
          </p:nvPr>
        </p:nvSpPr>
        <p:spPr>
          <a:xfrm>
            <a:off x="1050879" y="2296161"/>
            <a:ext cx="4788505" cy="3846012"/>
          </a:xfrm>
        </p:spPr>
        <p:txBody>
          <a:bodyPr vert="horz" lIns="91440" tIns="45720" rIns="91440" bIns="45720" rtlCol="0">
            <a:normAutofit/>
          </a:bodyPr>
          <a:lstStyle/>
          <a:p>
            <a:r>
              <a:rPr lang="en-US" b="0" i="0" dirty="0">
                <a:effectLst/>
              </a:rPr>
              <a:t>The objective of </a:t>
            </a:r>
            <a:r>
              <a:rPr lang="en-US" dirty="0"/>
              <a:t>our project </a:t>
            </a:r>
            <a:r>
              <a:rPr lang="en-US" b="0" i="0" dirty="0">
                <a:effectLst/>
              </a:rPr>
              <a:t>is to enable </a:t>
            </a:r>
            <a:r>
              <a:rPr lang="en-US" dirty="0"/>
              <a:t>us </a:t>
            </a:r>
            <a:r>
              <a:rPr lang="en-US" b="0" i="0" dirty="0">
                <a:effectLst/>
              </a:rPr>
              <a:t>to jumpstart </a:t>
            </a:r>
            <a:r>
              <a:rPr lang="en-US" dirty="0"/>
              <a:t>our</a:t>
            </a:r>
            <a:r>
              <a:rPr lang="en-US" b="0" i="0" dirty="0">
                <a:effectLst/>
              </a:rPr>
              <a:t> journey of building a serverless data lake using the Lambda Architecture data-processing design pattern. </a:t>
            </a:r>
            <a:r>
              <a:rPr lang="en-US" dirty="0"/>
              <a:t>We </a:t>
            </a:r>
            <a:r>
              <a:rPr lang="en-US" b="0" i="0" dirty="0">
                <a:effectLst/>
              </a:rPr>
              <a:t>will be going through a series of guided hands-on lab exercise using AWS serverless services to build a solution and tackle real-world scenarios.</a:t>
            </a:r>
            <a:endParaRPr lang="en-US" dirty="0"/>
          </a:p>
        </p:txBody>
      </p:sp>
      <p:pic>
        <p:nvPicPr>
          <p:cNvPr id="1026" name="Picture 2" descr="Solution Diagram">
            <a:extLst>
              <a:ext uri="{FF2B5EF4-FFF2-40B4-BE49-F238E27FC236}">
                <a16:creationId xmlns:a16="http://schemas.microsoft.com/office/drawing/2014/main" id="{2001AE11-3DE3-6F5A-D8FC-824FD8809571}"/>
              </a:ext>
            </a:extLst>
          </p:cNvPr>
          <p:cNvPicPr>
            <a:picLocks noGrp="1" noChangeAspect="1" noChangeArrowheads="1"/>
          </p:cNvPicPr>
          <p:nvPr>
            <p:ph sz="half" idx="1"/>
          </p:nvPr>
        </p:nvPicPr>
        <p:blipFill>
          <a:blip r:embed="rId6">
            <a:extLst>
              <a:ext uri="{28A0092B-C50C-407E-A947-70E740481C1C}">
                <a14:useLocalDpi xmlns:a14="http://schemas.microsoft.com/office/drawing/2010/main" val="0"/>
              </a:ext>
            </a:extLst>
          </a:blip>
          <a:stretch>
            <a:fillRect/>
          </a:stretch>
        </p:blipFill>
        <p:spPr bwMode="auto">
          <a:xfrm>
            <a:off x="5847608" y="1376516"/>
            <a:ext cx="6019928" cy="4966135"/>
          </a:xfrm>
          <a:prstGeom prst="rect">
            <a:avLst/>
          </a:prstGeom>
          <a:noFill/>
          <a:extLst>
            <a:ext uri="{909E8E84-426E-40DD-AFC4-6F175D3DCCD1}">
              <a14:hiddenFill xmlns:a14="http://schemas.microsoft.com/office/drawing/2010/main">
                <a:solidFill>
                  <a:srgbClr val="FFFFFF"/>
                </a:solidFill>
              </a14:hiddenFill>
            </a:ext>
          </a:extLst>
        </p:spPr>
      </p:pic>
      <p:sp>
        <p:nvSpPr>
          <p:cNvPr id="1050" name="Freeform: Shape 1049">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cloudboosta (@cloudboosta) / X">
            <a:extLst>
              <a:ext uri="{FF2B5EF4-FFF2-40B4-BE49-F238E27FC236}">
                <a16:creationId xmlns:a16="http://schemas.microsoft.com/office/drawing/2014/main" id="{1462A5A6-2207-282E-861B-08A8C5D833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716" y="5707272"/>
            <a:ext cx="2530428" cy="109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455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68" name="Picture 2067">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2070" name="Ink 206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2070" name="Ink 206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072" name="Rectangle 2071">
            <a:extLst>
              <a:ext uri="{FF2B5EF4-FFF2-40B4-BE49-F238E27FC236}">
                <a16:creationId xmlns:a16="http://schemas.microsoft.com/office/drawing/2014/main" id="{7A18B8F2-142B-4003-B90D-359297705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Freeform: Shape 2073">
            <a:extLst>
              <a:ext uri="{FF2B5EF4-FFF2-40B4-BE49-F238E27FC236}">
                <a16:creationId xmlns:a16="http://schemas.microsoft.com/office/drawing/2014/main" id="{DA653340-0C91-436D-8939-E9746D4B6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0" y="-15106"/>
            <a:ext cx="6958758" cy="6263354"/>
          </a:xfrm>
          <a:custGeom>
            <a:avLst/>
            <a:gdLst>
              <a:gd name="connsiteX0" fmla="*/ 0 w 6950807"/>
              <a:gd name="connsiteY0" fmla="*/ 0 h 6263354"/>
              <a:gd name="connsiteX1" fmla="*/ 6940404 w 6950807"/>
              <a:gd name="connsiteY1" fmla="*/ 0 h 6263354"/>
              <a:gd name="connsiteX2" fmla="*/ 6950807 w 6950807"/>
              <a:gd name="connsiteY2" fmla="*/ 57269 h 6263354"/>
              <a:gd name="connsiteX3" fmla="*/ 6935789 w 6950807"/>
              <a:gd name="connsiteY3" fmla="*/ 111727 h 6263354"/>
              <a:gd name="connsiteX4" fmla="*/ 6926163 w 6950807"/>
              <a:gd name="connsiteY4" fmla="*/ 122319 h 6263354"/>
              <a:gd name="connsiteX5" fmla="*/ 6879726 w 6950807"/>
              <a:gd name="connsiteY5" fmla="*/ 153502 h 6263354"/>
              <a:gd name="connsiteX6" fmla="*/ 6878416 w 6950807"/>
              <a:gd name="connsiteY6" fmla="*/ 197479 h 6263354"/>
              <a:gd name="connsiteX7" fmla="*/ 6844672 w 6950807"/>
              <a:gd name="connsiteY7" fmla="*/ 235660 h 6263354"/>
              <a:gd name="connsiteX8" fmla="*/ 6843548 w 6950807"/>
              <a:gd name="connsiteY8" fmla="*/ 243659 h 6263354"/>
              <a:gd name="connsiteX9" fmla="*/ 6832960 w 6950807"/>
              <a:gd name="connsiteY9" fmla="*/ 274879 h 6263354"/>
              <a:gd name="connsiteX10" fmla="*/ 6817103 w 6950807"/>
              <a:gd name="connsiteY10" fmla="*/ 310247 h 6263354"/>
              <a:gd name="connsiteX11" fmla="*/ 6754862 w 6950807"/>
              <a:gd name="connsiteY11" fmla="*/ 362877 h 6263354"/>
              <a:gd name="connsiteX12" fmla="*/ 6729472 w 6950807"/>
              <a:gd name="connsiteY12" fmla="*/ 442939 h 6263354"/>
              <a:gd name="connsiteX13" fmla="*/ 6667299 w 6950807"/>
              <a:gd name="connsiteY13" fmla="*/ 619761 h 6263354"/>
              <a:gd name="connsiteX14" fmla="*/ 6655038 w 6950807"/>
              <a:gd name="connsiteY14" fmla="*/ 691556 h 6263354"/>
              <a:gd name="connsiteX15" fmla="*/ 6648865 w 6950807"/>
              <a:gd name="connsiteY15" fmla="*/ 787174 h 6263354"/>
              <a:gd name="connsiteX16" fmla="*/ 6560353 w 6950807"/>
              <a:gd name="connsiteY16" fmla="*/ 925327 h 6263354"/>
              <a:gd name="connsiteX17" fmla="*/ 6435425 w 6950807"/>
              <a:gd name="connsiteY17" fmla="*/ 1171290 h 6263354"/>
              <a:gd name="connsiteX18" fmla="*/ 6364558 w 6950807"/>
              <a:gd name="connsiteY18" fmla="*/ 1261205 h 6263354"/>
              <a:gd name="connsiteX19" fmla="*/ 6311247 w 6950807"/>
              <a:gd name="connsiteY19" fmla="*/ 1322003 h 6263354"/>
              <a:gd name="connsiteX20" fmla="*/ 6283544 w 6950807"/>
              <a:gd name="connsiteY20" fmla="*/ 1371053 h 6263354"/>
              <a:gd name="connsiteX21" fmla="*/ 6254261 w 6950807"/>
              <a:gd name="connsiteY21" fmla="*/ 1443811 h 6263354"/>
              <a:gd name="connsiteX22" fmla="*/ 6220029 w 6950807"/>
              <a:gd name="connsiteY22" fmla="*/ 1535820 h 6263354"/>
              <a:gd name="connsiteX23" fmla="*/ 6212575 w 6950807"/>
              <a:gd name="connsiteY23" fmla="*/ 1599591 h 6263354"/>
              <a:gd name="connsiteX24" fmla="*/ 6209141 w 6950807"/>
              <a:gd name="connsiteY24" fmla="*/ 1628086 h 6263354"/>
              <a:gd name="connsiteX25" fmla="*/ 6208823 w 6950807"/>
              <a:gd name="connsiteY25" fmla="*/ 1628513 h 6263354"/>
              <a:gd name="connsiteX26" fmla="*/ 6190100 w 6950807"/>
              <a:gd name="connsiteY26" fmla="*/ 1654874 h 6263354"/>
              <a:gd name="connsiteX27" fmla="*/ 6148233 w 6950807"/>
              <a:gd name="connsiteY27" fmla="*/ 1725417 h 6263354"/>
              <a:gd name="connsiteX28" fmla="*/ 6123002 w 6950807"/>
              <a:gd name="connsiteY28" fmla="*/ 1767427 h 6263354"/>
              <a:gd name="connsiteX29" fmla="*/ 6070380 w 6950807"/>
              <a:gd name="connsiteY29" fmla="*/ 1892939 h 6263354"/>
              <a:gd name="connsiteX30" fmla="*/ 6018708 w 6950807"/>
              <a:gd name="connsiteY30" fmla="*/ 2134444 h 6263354"/>
              <a:gd name="connsiteX31" fmla="*/ 5992354 w 6950807"/>
              <a:gd name="connsiteY31" fmla="*/ 2198892 h 6263354"/>
              <a:gd name="connsiteX32" fmla="*/ 5982901 w 6950807"/>
              <a:gd name="connsiteY32" fmla="*/ 2204718 h 6263354"/>
              <a:gd name="connsiteX33" fmla="*/ 5976085 w 6950807"/>
              <a:gd name="connsiteY33" fmla="*/ 2223345 h 6263354"/>
              <a:gd name="connsiteX34" fmla="*/ 5968612 w 6950807"/>
              <a:gd name="connsiteY34" fmla="*/ 2244929 h 6263354"/>
              <a:gd name="connsiteX35" fmla="*/ 5948134 w 6950807"/>
              <a:gd name="connsiteY35" fmla="*/ 2265228 h 6263354"/>
              <a:gd name="connsiteX36" fmla="*/ 5946387 w 6950807"/>
              <a:gd name="connsiteY36" fmla="*/ 2273755 h 6263354"/>
              <a:gd name="connsiteX37" fmla="*/ 5940768 w 6950807"/>
              <a:gd name="connsiteY37" fmla="*/ 2284532 h 6263354"/>
              <a:gd name="connsiteX38" fmla="*/ 5940171 w 6950807"/>
              <a:gd name="connsiteY38" fmla="*/ 2284543 h 6263354"/>
              <a:gd name="connsiteX39" fmla="*/ 5919217 w 6950807"/>
              <a:gd name="connsiteY39" fmla="*/ 2328308 h 6263354"/>
              <a:gd name="connsiteX40" fmla="*/ 5895354 w 6950807"/>
              <a:gd name="connsiteY40" fmla="*/ 2375061 h 6263354"/>
              <a:gd name="connsiteX41" fmla="*/ 5846917 w 6950807"/>
              <a:gd name="connsiteY41" fmla="*/ 2403673 h 6263354"/>
              <a:gd name="connsiteX42" fmla="*/ 5828950 w 6950807"/>
              <a:gd name="connsiteY42" fmla="*/ 2467946 h 6263354"/>
              <a:gd name="connsiteX43" fmla="*/ 5778751 w 6950807"/>
              <a:gd name="connsiteY43" fmla="*/ 2558153 h 6263354"/>
              <a:gd name="connsiteX44" fmla="*/ 5766677 w 6950807"/>
              <a:gd name="connsiteY44" fmla="*/ 2618352 h 6263354"/>
              <a:gd name="connsiteX45" fmla="*/ 5711691 w 6950807"/>
              <a:gd name="connsiteY45" fmla="*/ 2813181 h 6263354"/>
              <a:gd name="connsiteX46" fmla="*/ 5632865 w 6950807"/>
              <a:gd name="connsiteY46" fmla="*/ 3016049 h 6263354"/>
              <a:gd name="connsiteX47" fmla="*/ 5593801 w 6950807"/>
              <a:gd name="connsiteY47" fmla="*/ 3111205 h 6263354"/>
              <a:gd name="connsiteX48" fmla="*/ 5502533 w 6950807"/>
              <a:gd name="connsiteY48" fmla="*/ 3259056 h 6263354"/>
              <a:gd name="connsiteX49" fmla="*/ 5393573 w 6950807"/>
              <a:gd name="connsiteY49" fmla="*/ 3436601 h 6263354"/>
              <a:gd name="connsiteX50" fmla="*/ 5370905 w 6950807"/>
              <a:gd name="connsiteY50" fmla="*/ 3536371 h 6263354"/>
              <a:gd name="connsiteX51" fmla="*/ 5315748 w 6950807"/>
              <a:gd name="connsiteY51" fmla="*/ 3583316 h 6263354"/>
              <a:gd name="connsiteX52" fmla="*/ 5310843 w 6950807"/>
              <a:gd name="connsiteY52" fmla="*/ 3586184 h 6263354"/>
              <a:gd name="connsiteX53" fmla="*/ 5285951 w 6950807"/>
              <a:gd name="connsiteY53" fmla="*/ 3601045 h 6263354"/>
              <a:gd name="connsiteX54" fmla="*/ 5261707 w 6950807"/>
              <a:gd name="connsiteY54" fmla="*/ 3621267 h 6263354"/>
              <a:gd name="connsiteX55" fmla="*/ 5244645 w 6950807"/>
              <a:gd name="connsiteY55" fmla="*/ 3653006 h 6263354"/>
              <a:gd name="connsiteX56" fmla="*/ 5196556 w 6950807"/>
              <a:gd name="connsiteY56" fmla="*/ 3760667 h 6263354"/>
              <a:gd name="connsiteX57" fmla="*/ 5140091 w 6950807"/>
              <a:gd name="connsiteY57" fmla="*/ 3851089 h 6263354"/>
              <a:gd name="connsiteX58" fmla="*/ 5098366 w 6950807"/>
              <a:gd name="connsiteY58" fmla="*/ 3929294 h 6263354"/>
              <a:gd name="connsiteX59" fmla="*/ 5064858 w 6950807"/>
              <a:gd name="connsiteY59" fmla="*/ 3972981 h 6263354"/>
              <a:gd name="connsiteX60" fmla="*/ 5061745 w 6950807"/>
              <a:gd name="connsiteY60" fmla="*/ 3993492 h 6263354"/>
              <a:gd name="connsiteX61" fmla="*/ 5046631 w 6950807"/>
              <a:gd name="connsiteY61" fmla="*/ 3999129 h 6263354"/>
              <a:gd name="connsiteX62" fmla="*/ 5018715 w 6950807"/>
              <a:gd name="connsiteY62" fmla="*/ 4022829 h 6263354"/>
              <a:gd name="connsiteX63" fmla="*/ 4916132 w 6950807"/>
              <a:gd name="connsiteY63" fmla="*/ 4073446 h 6263354"/>
              <a:gd name="connsiteX64" fmla="*/ 4887899 w 6950807"/>
              <a:gd name="connsiteY64" fmla="*/ 4084508 h 6263354"/>
              <a:gd name="connsiteX65" fmla="*/ 4829160 w 6950807"/>
              <a:gd name="connsiteY65" fmla="*/ 4132817 h 6263354"/>
              <a:gd name="connsiteX66" fmla="*/ 4737273 w 6950807"/>
              <a:gd name="connsiteY66" fmla="*/ 4221326 h 6263354"/>
              <a:gd name="connsiteX67" fmla="*/ 4716550 w 6950807"/>
              <a:gd name="connsiteY67" fmla="*/ 4238238 h 6263354"/>
              <a:gd name="connsiteX68" fmla="*/ 4694116 w 6950807"/>
              <a:gd name="connsiteY68" fmla="*/ 4245104 h 6263354"/>
              <a:gd name="connsiteX69" fmla="*/ 4684883 w 6950807"/>
              <a:gd name="connsiteY69" fmla="*/ 4240009 h 6263354"/>
              <a:gd name="connsiteX70" fmla="*/ 4672744 w 6950807"/>
              <a:gd name="connsiteY70" fmla="*/ 4248081 h 6263354"/>
              <a:gd name="connsiteX71" fmla="*/ 4668551 w 6950807"/>
              <a:gd name="connsiteY71" fmla="*/ 4248624 h 6263354"/>
              <a:gd name="connsiteX72" fmla="*/ 4645463 w 6950807"/>
              <a:gd name="connsiteY72" fmla="*/ 4253346 h 6263354"/>
              <a:gd name="connsiteX73" fmla="*/ 4620155 w 6950807"/>
              <a:gd name="connsiteY73" fmla="*/ 4303247 h 6263354"/>
              <a:gd name="connsiteX74" fmla="*/ 4569293 w 6950807"/>
              <a:gd name="connsiteY74" fmla="*/ 4331884 h 6263354"/>
              <a:gd name="connsiteX75" fmla="*/ 4362878 w 6950807"/>
              <a:gd name="connsiteY75" fmla="*/ 4483674 h 6263354"/>
              <a:gd name="connsiteX76" fmla="*/ 4215533 w 6950807"/>
              <a:gd name="connsiteY76" fmla="*/ 4677057 h 6263354"/>
              <a:gd name="connsiteX77" fmla="*/ 4082433 w 6950807"/>
              <a:gd name="connsiteY77" fmla="*/ 4778716 h 6263354"/>
              <a:gd name="connsiteX78" fmla="*/ 3944222 w 6950807"/>
              <a:gd name="connsiteY78" fmla="*/ 4888264 h 6263354"/>
              <a:gd name="connsiteX79" fmla="*/ 3265354 w 6950807"/>
              <a:gd name="connsiteY79" fmla="*/ 5018367 h 6263354"/>
              <a:gd name="connsiteX80" fmla="*/ 2929449 w 6950807"/>
              <a:gd name="connsiteY80" fmla="*/ 5063084 h 6263354"/>
              <a:gd name="connsiteX81" fmla="*/ 2809178 w 6950807"/>
              <a:gd name="connsiteY81" fmla="*/ 5074031 h 6263354"/>
              <a:gd name="connsiteX82" fmla="*/ 2537607 w 6950807"/>
              <a:gd name="connsiteY82" fmla="*/ 5248799 h 6263354"/>
              <a:gd name="connsiteX83" fmla="*/ 2035212 w 6950807"/>
              <a:gd name="connsiteY83" fmla="*/ 5444792 h 6263354"/>
              <a:gd name="connsiteX84" fmla="*/ 1792070 w 6950807"/>
              <a:gd name="connsiteY84" fmla="*/ 5751012 h 6263354"/>
              <a:gd name="connsiteX85" fmla="*/ 1484566 w 6950807"/>
              <a:gd name="connsiteY85" fmla="*/ 5795703 h 6263354"/>
              <a:gd name="connsiteX86" fmla="*/ 1406155 w 6950807"/>
              <a:gd name="connsiteY86" fmla="*/ 5805381 h 6263354"/>
              <a:gd name="connsiteX87" fmla="*/ 1300798 w 6950807"/>
              <a:gd name="connsiteY87" fmla="*/ 5821755 h 6263354"/>
              <a:gd name="connsiteX88" fmla="*/ 1263745 w 6950807"/>
              <a:gd name="connsiteY88" fmla="*/ 5831133 h 6263354"/>
              <a:gd name="connsiteX89" fmla="*/ 1192887 w 6950807"/>
              <a:gd name="connsiteY89" fmla="*/ 5832643 h 6263354"/>
              <a:gd name="connsiteX90" fmla="*/ 1147244 w 6950807"/>
              <a:gd name="connsiteY90" fmla="*/ 5836022 h 6263354"/>
              <a:gd name="connsiteX91" fmla="*/ 1153132 w 6950807"/>
              <a:gd name="connsiteY91" fmla="*/ 5872012 h 6263354"/>
              <a:gd name="connsiteX92" fmla="*/ 1114941 w 6950807"/>
              <a:gd name="connsiteY92" fmla="*/ 5885161 h 6263354"/>
              <a:gd name="connsiteX93" fmla="*/ 1065349 w 6950807"/>
              <a:gd name="connsiteY93" fmla="*/ 5862431 h 6263354"/>
              <a:gd name="connsiteX94" fmla="*/ 1014267 w 6950807"/>
              <a:gd name="connsiteY94" fmla="*/ 5866091 h 6263354"/>
              <a:gd name="connsiteX95" fmla="*/ 983606 w 6950807"/>
              <a:gd name="connsiteY95" fmla="*/ 5867891 h 6263354"/>
              <a:gd name="connsiteX96" fmla="*/ 907443 w 6950807"/>
              <a:gd name="connsiteY96" fmla="*/ 5924222 h 6263354"/>
              <a:gd name="connsiteX97" fmla="*/ 808988 w 6950807"/>
              <a:gd name="connsiteY97" fmla="*/ 6030723 h 6263354"/>
              <a:gd name="connsiteX98" fmla="*/ 771869 w 6950807"/>
              <a:gd name="connsiteY98" fmla="*/ 6049136 h 6263354"/>
              <a:gd name="connsiteX99" fmla="*/ 762837 w 6950807"/>
              <a:gd name="connsiteY99" fmla="*/ 6041841 h 6263354"/>
              <a:gd name="connsiteX100" fmla="*/ 725766 w 6950807"/>
              <a:gd name="connsiteY100" fmla="*/ 6106158 h 6263354"/>
              <a:gd name="connsiteX101" fmla="*/ 642403 w 6950807"/>
              <a:gd name="connsiteY101" fmla="*/ 6121330 h 6263354"/>
              <a:gd name="connsiteX102" fmla="*/ 574806 w 6950807"/>
              <a:gd name="connsiteY102" fmla="*/ 6120127 h 6263354"/>
              <a:gd name="connsiteX103" fmla="*/ 538930 w 6950807"/>
              <a:gd name="connsiteY103" fmla="*/ 6124917 h 6263354"/>
              <a:gd name="connsiteX104" fmla="*/ 510574 w 6950807"/>
              <a:gd name="connsiteY104" fmla="*/ 6122341 h 6263354"/>
              <a:gd name="connsiteX105" fmla="*/ 450510 w 6950807"/>
              <a:gd name="connsiteY105" fmla="*/ 6148398 h 6263354"/>
              <a:gd name="connsiteX106" fmla="*/ 356013 w 6950807"/>
              <a:gd name="connsiteY106" fmla="*/ 6205222 h 6263354"/>
              <a:gd name="connsiteX107" fmla="*/ 236857 w 6950807"/>
              <a:gd name="connsiteY107" fmla="*/ 6239286 h 6263354"/>
              <a:gd name="connsiteX108" fmla="*/ 185407 w 6950807"/>
              <a:gd name="connsiteY108" fmla="*/ 6245463 h 6263354"/>
              <a:gd name="connsiteX109" fmla="*/ 0 w 6950807"/>
              <a:gd name="connsiteY109" fmla="*/ 6228236 h 626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950807" h="6263354">
                <a:moveTo>
                  <a:pt x="0" y="0"/>
                </a:moveTo>
                <a:lnTo>
                  <a:pt x="6940404" y="0"/>
                </a:lnTo>
                <a:lnTo>
                  <a:pt x="6950807" y="57269"/>
                </a:lnTo>
                <a:lnTo>
                  <a:pt x="6935789" y="111727"/>
                </a:lnTo>
                <a:lnTo>
                  <a:pt x="6926163" y="122319"/>
                </a:lnTo>
                <a:lnTo>
                  <a:pt x="6879726" y="153502"/>
                </a:lnTo>
                <a:cubicBezTo>
                  <a:pt x="6916212" y="185737"/>
                  <a:pt x="6838837" y="179343"/>
                  <a:pt x="6878416" y="197479"/>
                </a:cubicBezTo>
                <a:cubicBezTo>
                  <a:pt x="6869118" y="214628"/>
                  <a:pt x="6852557" y="226581"/>
                  <a:pt x="6844672" y="235660"/>
                </a:cubicBezTo>
                <a:lnTo>
                  <a:pt x="6843548" y="243659"/>
                </a:lnTo>
                <a:lnTo>
                  <a:pt x="6832960" y="274879"/>
                </a:lnTo>
                <a:lnTo>
                  <a:pt x="6817103" y="310247"/>
                </a:lnTo>
                <a:cubicBezTo>
                  <a:pt x="6805621" y="325743"/>
                  <a:pt x="6767159" y="347668"/>
                  <a:pt x="6754862" y="362877"/>
                </a:cubicBezTo>
                <a:cubicBezTo>
                  <a:pt x="6742330" y="398815"/>
                  <a:pt x="6749000" y="389979"/>
                  <a:pt x="6729472" y="442939"/>
                </a:cubicBezTo>
                <a:cubicBezTo>
                  <a:pt x="6698994" y="494707"/>
                  <a:pt x="6694052" y="559653"/>
                  <a:pt x="6667299" y="619761"/>
                </a:cubicBezTo>
                <a:lnTo>
                  <a:pt x="6655038" y="691556"/>
                </a:lnTo>
                <a:lnTo>
                  <a:pt x="6648865" y="787174"/>
                </a:lnTo>
                <a:cubicBezTo>
                  <a:pt x="6635949" y="858107"/>
                  <a:pt x="6589857" y="879276"/>
                  <a:pt x="6560353" y="925327"/>
                </a:cubicBezTo>
                <a:lnTo>
                  <a:pt x="6435425" y="1171290"/>
                </a:lnTo>
                <a:lnTo>
                  <a:pt x="6364558" y="1261205"/>
                </a:lnTo>
                <a:lnTo>
                  <a:pt x="6311247" y="1322003"/>
                </a:lnTo>
                <a:cubicBezTo>
                  <a:pt x="6312259" y="1331636"/>
                  <a:pt x="6287426" y="1362963"/>
                  <a:pt x="6283544" y="1371053"/>
                </a:cubicBezTo>
                <a:cubicBezTo>
                  <a:pt x="6278885" y="1392046"/>
                  <a:pt x="6265370" y="1430765"/>
                  <a:pt x="6254261" y="1443811"/>
                </a:cubicBezTo>
                <a:cubicBezTo>
                  <a:pt x="6243675" y="1471273"/>
                  <a:pt x="6226285" y="1520224"/>
                  <a:pt x="6220029" y="1535820"/>
                </a:cubicBezTo>
                <a:lnTo>
                  <a:pt x="6212575" y="1599591"/>
                </a:lnTo>
                <a:lnTo>
                  <a:pt x="6209141" y="1628086"/>
                </a:lnTo>
                <a:lnTo>
                  <a:pt x="6208823" y="1628513"/>
                </a:lnTo>
                <a:cubicBezTo>
                  <a:pt x="6201578" y="1638330"/>
                  <a:pt x="6195013" y="1647437"/>
                  <a:pt x="6190100" y="1654874"/>
                </a:cubicBezTo>
                <a:cubicBezTo>
                  <a:pt x="6194363" y="1701134"/>
                  <a:pt x="6162576" y="1686294"/>
                  <a:pt x="6148233" y="1725417"/>
                </a:cubicBezTo>
                <a:cubicBezTo>
                  <a:pt x="6146043" y="1748964"/>
                  <a:pt x="6140392" y="1761381"/>
                  <a:pt x="6123002" y="1767427"/>
                </a:cubicBezTo>
                <a:cubicBezTo>
                  <a:pt x="6114841" y="1878058"/>
                  <a:pt x="6097878" y="1811703"/>
                  <a:pt x="6070380" y="1892939"/>
                </a:cubicBezTo>
                <a:cubicBezTo>
                  <a:pt x="6049318" y="1965893"/>
                  <a:pt x="6018384" y="2040658"/>
                  <a:pt x="6018708" y="2134444"/>
                </a:cubicBezTo>
                <a:cubicBezTo>
                  <a:pt x="6022239" y="2155556"/>
                  <a:pt x="6010438" y="2184412"/>
                  <a:pt x="5992354" y="2198892"/>
                </a:cubicBezTo>
                <a:cubicBezTo>
                  <a:pt x="5989241" y="2201384"/>
                  <a:pt x="5986057" y="2203347"/>
                  <a:pt x="5982901" y="2204718"/>
                </a:cubicBezTo>
                <a:cubicBezTo>
                  <a:pt x="5981029" y="2209541"/>
                  <a:pt x="5978726" y="2215866"/>
                  <a:pt x="5976085" y="2223345"/>
                </a:cubicBezTo>
                <a:lnTo>
                  <a:pt x="5968612" y="2244929"/>
                </a:lnTo>
                <a:lnTo>
                  <a:pt x="5948134" y="2265228"/>
                </a:lnTo>
                <a:lnTo>
                  <a:pt x="5946387" y="2273755"/>
                </a:lnTo>
                <a:cubicBezTo>
                  <a:pt x="5944649" y="2279331"/>
                  <a:pt x="5942802" y="2282657"/>
                  <a:pt x="5940768" y="2284532"/>
                </a:cubicBezTo>
                <a:lnTo>
                  <a:pt x="5940171" y="2284543"/>
                </a:lnTo>
                <a:lnTo>
                  <a:pt x="5919217" y="2328308"/>
                </a:lnTo>
                <a:cubicBezTo>
                  <a:pt x="5912897" y="2346767"/>
                  <a:pt x="5899449" y="2356984"/>
                  <a:pt x="5895354" y="2375061"/>
                </a:cubicBezTo>
                <a:cubicBezTo>
                  <a:pt x="5862809" y="2374144"/>
                  <a:pt x="5862040" y="2388484"/>
                  <a:pt x="5846917" y="2403673"/>
                </a:cubicBezTo>
                <a:lnTo>
                  <a:pt x="5828950" y="2467946"/>
                </a:lnTo>
                <a:lnTo>
                  <a:pt x="5778751" y="2558153"/>
                </a:lnTo>
                <a:cubicBezTo>
                  <a:pt x="5760079" y="2589441"/>
                  <a:pt x="5779236" y="2571701"/>
                  <a:pt x="5766677" y="2618352"/>
                </a:cubicBezTo>
                <a:cubicBezTo>
                  <a:pt x="5767618" y="2626937"/>
                  <a:pt x="5707125" y="2804857"/>
                  <a:pt x="5711691" y="2813181"/>
                </a:cubicBezTo>
                <a:cubicBezTo>
                  <a:pt x="5661053" y="2925285"/>
                  <a:pt x="5665779" y="2930841"/>
                  <a:pt x="5632865" y="3016049"/>
                </a:cubicBezTo>
                <a:cubicBezTo>
                  <a:pt x="5585911" y="3106332"/>
                  <a:pt x="5622362" y="3008442"/>
                  <a:pt x="5593801" y="3111205"/>
                </a:cubicBezTo>
                <a:cubicBezTo>
                  <a:pt x="5557486" y="3266636"/>
                  <a:pt x="5540320" y="3199468"/>
                  <a:pt x="5502533" y="3259056"/>
                </a:cubicBezTo>
                <a:cubicBezTo>
                  <a:pt x="5471662" y="3294848"/>
                  <a:pt x="5398363" y="3402035"/>
                  <a:pt x="5393573" y="3436601"/>
                </a:cubicBezTo>
                <a:cubicBezTo>
                  <a:pt x="5411790" y="3460787"/>
                  <a:pt x="5363370" y="3505709"/>
                  <a:pt x="5370905" y="3536371"/>
                </a:cubicBezTo>
                <a:cubicBezTo>
                  <a:pt x="5363197" y="3543201"/>
                  <a:pt x="5325158" y="3577878"/>
                  <a:pt x="5315748" y="3583316"/>
                </a:cubicBezTo>
                <a:lnTo>
                  <a:pt x="5310843" y="3586184"/>
                </a:lnTo>
                <a:lnTo>
                  <a:pt x="5285951" y="3601045"/>
                </a:lnTo>
                <a:lnTo>
                  <a:pt x="5261707" y="3621267"/>
                </a:lnTo>
                <a:cubicBezTo>
                  <a:pt x="5254311" y="3629779"/>
                  <a:pt x="5248323" y="3640033"/>
                  <a:pt x="5244645" y="3653006"/>
                </a:cubicBezTo>
                <a:cubicBezTo>
                  <a:pt x="5251494" y="3706080"/>
                  <a:pt x="5185420" y="3693844"/>
                  <a:pt x="5196556" y="3760667"/>
                </a:cubicBezTo>
                <a:cubicBezTo>
                  <a:pt x="5196355" y="3783674"/>
                  <a:pt x="5161174" y="3845291"/>
                  <a:pt x="5140091" y="3851089"/>
                </a:cubicBezTo>
                <a:cubicBezTo>
                  <a:pt x="5131190" y="3862729"/>
                  <a:pt x="5118192" y="3929673"/>
                  <a:pt x="5098366" y="3929294"/>
                </a:cubicBezTo>
                <a:cubicBezTo>
                  <a:pt x="5073388" y="3931514"/>
                  <a:pt x="5086786" y="3988425"/>
                  <a:pt x="5064858" y="3972981"/>
                </a:cubicBezTo>
                <a:lnTo>
                  <a:pt x="5061745" y="3993492"/>
                </a:lnTo>
                <a:lnTo>
                  <a:pt x="5046631" y="3999129"/>
                </a:lnTo>
                <a:cubicBezTo>
                  <a:pt x="5030855" y="4004669"/>
                  <a:pt x="5019475" y="4009692"/>
                  <a:pt x="5018715" y="4022829"/>
                </a:cubicBezTo>
                <a:cubicBezTo>
                  <a:pt x="4996965" y="4035215"/>
                  <a:pt x="4937934" y="4063166"/>
                  <a:pt x="4916132" y="4073446"/>
                </a:cubicBezTo>
                <a:cubicBezTo>
                  <a:pt x="4902556" y="4067386"/>
                  <a:pt x="4897329" y="4079077"/>
                  <a:pt x="4887899" y="4084508"/>
                </a:cubicBezTo>
                <a:cubicBezTo>
                  <a:pt x="4871715" y="4082346"/>
                  <a:pt x="4835784" y="4117000"/>
                  <a:pt x="4829160" y="4132817"/>
                </a:cubicBezTo>
                <a:cubicBezTo>
                  <a:pt x="4818005" y="4182187"/>
                  <a:pt x="4747512" y="4182697"/>
                  <a:pt x="4737273" y="4221326"/>
                </a:cubicBezTo>
                <a:cubicBezTo>
                  <a:pt x="4731077" y="4229203"/>
                  <a:pt x="4724052" y="4234528"/>
                  <a:pt x="4716550" y="4238238"/>
                </a:cubicBezTo>
                <a:lnTo>
                  <a:pt x="4694116" y="4245104"/>
                </a:lnTo>
                <a:lnTo>
                  <a:pt x="4684883" y="4240009"/>
                </a:lnTo>
                <a:lnTo>
                  <a:pt x="4672744" y="4248081"/>
                </a:lnTo>
                <a:lnTo>
                  <a:pt x="4668551" y="4248624"/>
                </a:lnTo>
                <a:cubicBezTo>
                  <a:pt x="4660522" y="4249625"/>
                  <a:pt x="4652707" y="4250888"/>
                  <a:pt x="4645463" y="4253346"/>
                </a:cubicBezTo>
                <a:cubicBezTo>
                  <a:pt x="4670644" y="4288836"/>
                  <a:pt x="4587995" y="4280114"/>
                  <a:pt x="4620155" y="4303247"/>
                </a:cubicBezTo>
                <a:cubicBezTo>
                  <a:pt x="4584730" y="4322934"/>
                  <a:pt x="4624634" y="4339786"/>
                  <a:pt x="4569293" y="4331884"/>
                </a:cubicBezTo>
                <a:cubicBezTo>
                  <a:pt x="4526413" y="4361955"/>
                  <a:pt x="4421838" y="4426145"/>
                  <a:pt x="4362878" y="4483674"/>
                </a:cubicBezTo>
                <a:cubicBezTo>
                  <a:pt x="4330889" y="4514627"/>
                  <a:pt x="4262274" y="4627883"/>
                  <a:pt x="4215533" y="4677057"/>
                </a:cubicBezTo>
                <a:cubicBezTo>
                  <a:pt x="4166258" y="4711482"/>
                  <a:pt x="4144325" y="4767937"/>
                  <a:pt x="4082433" y="4778716"/>
                </a:cubicBezTo>
                <a:cubicBezTo>
                  <a:pt x="4037215" y="4813916"/>
                  <a:pt x="4080401" y="4848321"/>
                  <a:pt x="3944222" y="4888264"/>
                </a:cubicBezTo>
                <a:cubicBezTo>
                  <a:pt x="3684918" y="4942348"/>
                  <a:pt x="3434483" y="4989230"/>
                  <a:pt x="3265354" y="5018367"/>
                </a:cubicBezTo>
                <a:cubicBezTo>
                  <a:pt x="3096225" y="5047503"/>
                  <a:pt x="3019654" y="5060895"/>
                  <a:pt x="2929449" y="5063084"/>
                </a:cubicBezTo>
                <a:cubicBezTo>
                  <a:pt x="2839243" y="5065272"/>
                  <a:pt x="2844050" y="5079411"/>
                  <a:pt x="2809178" y="5074031"/>
                </a:cubicBezTo>
                <a:lnTo>
                  <a:pt x="2537607" y="5248799"/>
                </a:lnTo>
                <a:cubicBezTo>
                  <a:pt x="2410199" y="5268996"/>
                  <a:pt x="2159469" y="5361090"/>
                  <a:pt x="2035212" y="5444792"/>
                </a:cubicBezTo>
                <a:cubicBezTo>
                  <a:pt x="1910957" y="5528494"/>
                  <a:pt x="1889099" y="5643213"/>
                  <a:pt x="1792070" y="5751012"/>
                </a:cubicBezTo>
                <a:lnTo>
                  <a:pt x="1484566" y="5795703"/>
                </a:lnTo>
                <a:cubicBezTo>
                  <a:pt x="1454923" y="5790900"/>
                  <a:pt x="1427565" y="5778005"/>
                  <a:pt x="1406155" y="5805381"/>
                </a:cubicBezTo>
                <a:cubicBezTo>
                  <a:pt x="1367700" y="5812651"/>
                  <a:pt x="1329241" y="5802607"/>
                  <a:pt x="1300798" y="5821755"/>
                </a:cubicBezTo>
                <a:cubicBezTo>
                  <a:pt x="1283458" y="5811210"/>
                  <a:pt x="1269389" y="5808489"/>
                  <a:pt x="1263745" y="5831133"/>
                </a:cubicBezTo>
                <a:cubicBezTo>
                  <a:pt x="1226042" y="5832175"/>
                  <a:pt x="1208377" y="5805418"/>
                  <a:pt x="1192887" y="5832643"/>
                </a:cubicBezTo>
                <a:cubicBezTo>
                  <a:pt x="1146712" y="5776695"/>
                  <a:pt x="1169930" y="5827215"/>
                  <a:pt x="1147244" y="5836022"/>
                </a:cubicBezTo>
                <a:cubicBezTo>
                  <a:pt x="1130414" y="5847391"/>
                  <a:pt x="1171508" y="5868669"/>
                  <a:pt x="1153132" y="5872012"/>
                </a:cubicBezTo>
                <a:cubicBezTo>
                  <a:pt x="1128898" y="5857667"/>
                  <a:pt x="1140784" y="5902732"/>
                  <a:pt x="1114941" y="5885161"/>
                </a:cubicBezTo>
                <a:cubicBezTo>
                  <a:pt x="1111955" y="5851159"/>
                  <a:pt x="1074015" y="5892089"/>
                  <a:pt x="1065349" y="5862431"/>
                </a:cubicBezTo>
                <a:cubicBezTo>
                  <a:pt x="1057315" y="5905008"/>
                  <a:pt x="1035470" y="5852818"/>
                  <a:pt x="1014267" y="5866091"/>
                </a:cubicBezTo>
                <a:cubicBezTo>
                  <a:pt x="1006678" y="5882238"/>
                  <a:pt x="999065" y="5885057"/>
                  <a:pt x="983606" y="5867891"/>
                </a:cubicBezTo>
                <a:cubicBezTo>
                  <a:pt x="949657" y="5946457"/>
                  <a:pt x="949637" y="5893769"/>
                  <a:pt x="907443" y="5924222"/>
                </a:cubicBezTo>
                <a:cubicBezTo>
                  <a:pt x="872468" y="5956169"/>
                  <a:pt x="831950" y="5954949"/>
                  <a:pt x="808988" y="6030723"/>
                </a:cubicBezTo>
                <a:cubicBezTo>
                  <a:pt x="806594" y="6052160"/>
                  <a:pt x="789972" y="6060404"/>
                  <a:pt x="771869" y="6049136"/>
                </a:cubicBezTo>
                <a:cubicBezTo>
                  <a:pt x="768753" y="6047195"/>
                  <a:pt x="765711" y="6044739"/>
                  <a:pt x="762837" y="6041841"/>
                </a:cubicBezTo>
                <a:cubicBezTo>
                  <a:pt x="751252" y="6095388"/>
                  <a:pt x="727945" y="6069978"/>
                  <a:pt x="725766" y="6106158"/>
                </a:cubicBezTo>
                <a:cubicBezTo>
                  <a:pt x="688209" y="6122672"/>
                  <a:pt x="645012" y="6089580"/>
                  <a:pt x="642403" y="6121330"/>
                </a:cubicBezTo>
                <a:cubicBezTo>
                  <a:pt x="620588" y="6120482"/>
                  <a:pt x="581312" y="6085641"/>
                  <a:pt x="574806" y="6120127"/>
                </a:cubicBezTo>
                <a:cubicBezTo>
                  <a:pt x="564871" y="6092697"/>
                  <a:pt x="556339" y="6142408"/>
                  <a:pt x="538930" y="6124917"/>
                </a:cubicBezTo>
                <a:cubicBezTo>
                  <a:pt x="525774" y="6109542"/>
                  <a:pt x="520118" y="6121045"/>
                  <a:pt x="510574" y="6122341"/>
                </a:cubicBezTo>
                <a:cubicBezTo>
                  <a:pt x="494678" y="6110300"/>
                  <a:pt x="457722" y="6132578"/>
                  <a:pt x="450510" y="6148398"/>
                </a:cubicBezTo>
                <a:cubicBezTo>
                  <a:pt x="437411" y="6203264"/>
                  <a:pt x="367751" y="6163165"/>
                  <a:pt x="356013" y="6205222"/>
                </a:cubicBezTo>
                <a:cubicBezTo>
                  <a:pt x="320401" y="6220372"/>
                  <a:pt x="265291" y="6232581"/>
                  <a:pt x="236857" y="6239286"/>
                </a:cubicBezTo>
                <a:cubicBezTo>
                  <a:pt x="201034" y="6243266"/>
                  <a:pt x="239743" y="6287256"/>
                  <a:pt x="185407" y="6245463"/>
                </a:cubicBezTo>
                <a:lnTo>
                  <a:pt x="0" y="6228236"/>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8D0A18F-FD50-AC5A-2432-810462CC1741}"/>
              </a:ext>
            </a:extLst>
          </p:cNvPr>
          <p:cNvSpPr>
            <a:spLocks noGrp="1"/>
          </p:cNvSpPr>
          <p:nvPr>
            <p:ph type="title"/>
          </p:nvPr>
        </p:nvSpPr>
        <p:spPr>
          <a:xfrm>
            <a:off x="582231" y="314355"/>
            <a:ext cx="4884505" cy="746138"/>
          </a:xfrm>
        </p:spPr>
        <p:txBody>
          <a:bodyPr vert="horz" lIns="91440" tIns="45720" rIns="91440" bIns="45720" rtlCol="0" anchor="b">
            <a:normAutofit/>
          </a:bodyPr>
          <a:lstStyle/>
          <a:p>
            <a:pPr algn="ctr"/>
            <a:r>
              <a:rPr lang="en-US" dirty="0"/>
              <a:t>Getting started</a:t>
            </a:r>
          </a:p>
        </p:txBody>
      </p:sp>
      <p:sp>
        <p:nvSpPr>
          <p:cNvPr id="2082" name="Freeform: Shape 2075">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490" y="3017047"/>
            <a:ext cx="3945709" cy="299528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23FA1C20-9E2B-D80A-A0DD-D7EE2F9D6FD4}"/>
              </a:ext>
            </a:extLst>
          </p:cNvPr>
          <p:cNvSpPr>
            <a:spLocks noGrp="1"/>
          </p:cNvSpPr>
          <p:nvPr>
            <p:ph sz="half" idx="1"/>
          </p:nvPr>
        </p:nvSpPr>
        <p:spPr>
          <a:xfrm>
            <a:off x="7486213" y="-68316"/>
            <a:ext cx="4601882" cy="5429623"/>
          </a:xfrm>
        </p:spPr>
        <p:txBody>
          <a:bodyPr vert="horz" lIns="91440" tIns="45720" rIns="91440" bIns="45720" rtlCol="0" anchor="ctr">
            <a:normAutofit/>
          </a:bodyPr>
          <a:lstStyle/>
          <a:p>
            <a:r>
              <a:rPr lang="en-US" dirty="0"/>
              <a:t>Creation of account</a:t>
            </a:r>
          </a:p>
          <a:p>
            <a:r>
              <a:rPr lang="en-US" dirty="0"/>
              <a:t>Selection of </a:t>
            </a:r>
            <a:r>
              <a:rPr lang="en-US" i="0" dirty="0">
                <a:effectLst/>
              </a:rPr>
              <a:t>N. Virginia (us-east-1)</a:t>
            </a:r>
          </a:p>
          <a:p>
            <a:r>
              <a:rPr lang="en-US" dirty="0"/>
              <a:t>Creating the s3 bucket using the cloud shell terminal </a:t>
            </a:r>
          </a:p>
          <a:p>
            <a:r>
              <a:rPr lang="en-US" dirty="0"/>
              <a:t>Creating the IAM service role for AWS Glue</a:t>
            </a:r>
          </a:p>
        </p:txBody>
      </p:sp>
      <p:pic>
        <p:nvPicPr>
          <p:cNvPr id="2050" name="Picture 2" descr="A screenshot of a computer&#10;&#10;Description automatically generated">
            <a:extLst>
              <a:ext uri="{FF2B5EF4-FFF2-40B4-BE49-F238E27FC236}">
                <a16:creationId xmlns:a16="http://schemas.microsoft.com/office/drawing/2014/main" id="{E273169B-D796-E6B9-BA7F-E3372D734688}"/>
              </a:ext>
            </a:extLst>
          </p:cNvPr>
          <p:cNvPicPr>
            <a:picLocks noGrp="1" noChangeAspect="1" noChangeArrowheads="1"/>
          </p:cNvPicPr>
          <p:nvPr>
            <p:ph sz="half" idx="2"/>
          </p:nvPr>
        </p:nvPicPr>
        <p:blipFill rotWithShape="1">
          <a:blip r:embed="rId6">
            <a:extLst>
              <a:ext uri="{28A0092B-C50C-407E-A947-70E740481C1C}">
                <a14:useLocalDpi xmlns:a14="http://schemas.microsoft.com/office/drawing/2010/main" val="0"/>
              </a:ext>
            </a:extLst>
          </a:blip>
          <a:srcRect r="4890" b="1"/>
          <a:stretch/>
        </p:blipFill>
        <p:spPr bwMode="auto">
          <a:xfrm>
            <a:off x="103905" y="1128810"/>
            <a:ext cx="7083598" cy="4977022"/>
          </a:xfrm>
          <a:prstGeom prst="rect">
            <a:avLst/>
          </a:prstGeom>
          <a:noFill/>
          <a:extLst>
            <a:ext uri="{909E8E84-426E-40DD-AFC4-6F175D3DCCD1}">
              <a14:hiddenFill xmlns:a14="http://schemas.microsoft.com/office/drawing/2010/main">
                <a:solidFill>
                  <a:srgbClr val="FFFFFF"/>
                </a:solidFill>
              </a14:hiddenFill>
            </a:ext>
          </a:extLst>
        </p:spPr>
      </p:pic>
      <p:sp>
        <p:nvSpPr>
          <p:cNvPr id="2083" name="Rectangle 6">
            <a:extLst>
              <a:ext uri="{FF2B5EF4-FFF2-40B4-BE49-F238E27FC236}">
                <a16:creationId xmlns:a16="http://schemas.microsoft.com/office/drawing/2014/main" id="{8883AD5B-BA1D-4FA6-8AD8-955000251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126" y="584129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cloudboosta (@cloudboosta) / X">
            <a:extLst>
              <a:ext uri="{FF2B5EF4-FFF2-40B4-BE49-F238E27FC236}">
                <a16:creationId xmlns:a16="http://schemas.microsoft.com/office/drawing/2014/main" id="{13AE83FC-29F6-A0EE-2FEE-B813EFF5B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40530" y="5731346"/>
            <a:ext cx="2530428" cy="109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753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0" name="Rectangle 19">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84621-BC33-ADFE-8E8F-86C20664CD86}"/>
              </a:ext>
            </a:extLst>
          </p:cNvPr>
          <p:cNvSpPr>
            <a:spLocks noGrp="1"/>
          </p:cNvSpPr>
          <p:nvPr>
            <p:ph type="title"/>
          </p:nvPr>
        </p:nvSpPr>
        <p:spPr>
          <a:xfrm>
            <a:off x="1050878" y="609601"/>
            <a:ext cx="5204955" cy="1216024"/>
          </a:xfrm>
        </p:spPr>
        <p:txBody>
          <a:bodyPr vert="horz" lIns="91440" tIns="45720" rIns="91440" bIns="45720" rtlCol="0" anchor="ctr">
            <a:normAutofit/>
          </a:bodyPr>
          <a:lstStyle/>
          <a:p>
            <a:r>
              <a:rPr lang="en-US" sz="2400" b="1" i="1" dirty="0">
                <a:effectLst/>
              </a:rPr>
              <a:t>AWS Glue / CRAWLER</a:t>
            </a:r>
            <a:endParaRPr lang="en-US" sz="2400" dirty="0"/>
          </a:p>
        </p:txBody>
      </p:sp>
      <p:graphicFrame>
        <p:nvGraphicFramePr>
          <p:cNvPr id="11" name="Content Placeholder 3">
            <a:extLst>
              <a:ext uri="{FF2B5EF4-FFF2-40B4-BE49-F238E27FC236}">
                <a16:creationId xmlns:a16="http://schemas.microsoft.com/office/drawing/2014/main" id="{914137BD-6C3E-3BDF-D9E4-203A8786C115}"/>
              </a:ext>
            </a:extLst>
          </p:cNvPr>
          <p:cNvGraphicFramePr>
            <a:graphicFrameLocks noGrp="1"/>
          </p:cNvGraphicFramePr>
          <p:nvPr>
            <p:ph sz="half" idx="1"/>
            <p:extLst>
              <p:ext uri="{D42A27DB-BD31-4B8C-83A1-F6EECF244321}">
                <p14:modId xmlns:p14="http://schemas.microsoft.com/office/powerpoint/2010/main" val="1689928306"/>
              </p:ext>
            </p:extLst>
          </p:nvPr>
        </p:nvGraphicFramePr>
        <p:xfrm>
          <a:off x="1050879" y="2163685"/>
          <a:ext cx="3875963" cy="410702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Picture 4" descr="cloudboosta (@cloudboosta) / X">
            <a:extLst>
              <a:ext uri="{FF2B5EF4-FFF2-40B4-BE49-F238E27FC236}">
                <a16:creationId xmlns:a16="http://schemas.microsoft.com/office/drawing/2014/main" id="{87DE6AB7-2BA8-586E-75C6-B7328C3C95B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40530" y="5731346"/>
            <a:ext cx="2530428" cy="109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932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1E7E9B-A959-B924-20B9-918C8A16EF37}"/>
              </a:ext>
            </a:extLst>
          </p:cNvPr>
          <p:cNvSpPr>
            <a:spLocks noGrp="1"/>
          </p:cNvSpPr>
          <p:nvPr>
            <p:ph type="title"/>
          </p:nvPr>
        </p:nvSpPr>
        <p:spPr/>
        <p:txBody>
          <a:bodyPr/>
          <a:lstStyle/>
          <a:p>
            <a:r>
              <a:rPr lang="en-US" sz="2800" b="1" i="1" dirty="0">
                <a:effectLst/>
              </a:rPr>
              <a:t>AWS Glue / CRAWLER</a:t>
            </a:r>
            <a:endParaRPr lang="en-US" dirty="0"/>
          </a:p>
        </p:txBody>
      </p:sp>
      <p:pic>
        <p:nvPicPr>
          <p:cNvPr id="7" name="Content Placeholder 6">
            <a:extLst>
              <a:ext uri="{FF2B5EF4-FFF2-40B4-BE49-F238E27FC236}">
                <a16:creationId xmlns:a16="http://schemas.microsoft.com/office/drawing/2014/main" id="{F492E22D-E0BE-4592-432C-E5A55570502B}"/>
              </a:ext>
            </a:extLst>
          </p:cNvPr>
          <p:cNvPicPr>
            <a:picLocks noGrp="1" noChangeAspect="1"/>
          </p:cNvPicPr>
          <p:nvPr>
            <p:ph idx="1"/>
          </p:nvPr>
        </p:nvPicPr>
        <p:blipFill>
          <a:blip r:embed="rId2"/>
          <a:stretch>
            <a:fillRect/>
          </a:stretch>
        </p:blipFill>
        <p:spPr>
          <a:xfrm>
            <a:off x="1295803" y="1825625"/>
            <a:ext cx="9320993" cy="4429125"/>
          </a:xfrm>
          <a:prstGeom prst="rect">
            <a:avLst/>
          </a:prstGeom>
        </p:spPr>
      </p:pic>
      <p:pic>
        <p:nvPicPr>
          <p:cNvPr id="8" name="Picture 4" descr="cloudboosta (@cloudboosta) / X">
            <a:extLst>
              <a:ext uri="{FF2B5EF4-FFF2-40B4-BE49-F238E27FC236}">
                <a16:creationId xmlns:a16="http://schemas.microsoft.com/office/drawing/2014/main" id="{61D531F1-2DBB-97C1-E794-468132533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2282" y="5844182"/>
            <a:ext cx="2268675" cy="977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906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7CDB59-4E39-584C-16ED-50AC5B248014}"/>
              </a:ext>
            </a:extLst>
          </p:cNvPr>
          <p:cNvSpPr>
            <a:spLocks noGrp="1"/>
          </p:cNvSpPr>
          <p:nvPr>
            <p:ph type="title"/>
          </p:nvPr>
        </p:nvSpPr>
        <p:spPr>
          <a:xfrm>
            <a:off x="5177859" y="609601"/>
            <a:ext cx="5683623" cy="1216024"/>
          </a:xfrm>
        </p:spPr>
        <p:txBody>
          <a:bodyPr>
            <a:normAutofit/>
          </a:bodyPr>
          <a:lstStyle/>
          <a:p>
            <a:r>
              <a:rPr lang="en-US"/>
              <a:t>Amazon Athena</a:t>
            </a:r>
          </a:p>
        </p:txBody>
      </p:sp>
      <p:pic>
        <p:nvPicPr>
          <p:cNvPr id="40" name="Picture 39" descr="Exclamation mark on a yellow background">
            <a:extLst>
              <a:ext uri="{FF2B5EF4-FFF2-40B4-BE49-F238E27FC236}">
                <a16:creationId xmlns:a16="http://schemas.microsoft.com/office/drawing/2014/main" id="{38FF7167-1D61-78BE-2AAF-49CD71BEFB48}"/>
              </a:ext>
            </a:extLst>
          </p:cNvPr>
          <p:cNvPicPr>
            <a:picLocks noChangeAspect="1"/>
          </p:cNvPicPr>
          <p:nvPr/>
        </p:nvPicPr>
        <p:blipFill rotWithShape="1">
          <a:blip r:embed="rId3"/>
          <a:srcRect l="31384" r="18467"/>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20" name="Content Placeholder 8">
            <a:extLst>
              <a:ext uri="{FF2B5EF4-FFF2-40B4-BE49-F238E27FC236}">
                <a16:creationId xmlns:a16="http://schemas.microsoft.com/office/drawing/2014/main" id="{C985D49D-BE38-1871-1E49-01F89B7515BA}"/>
              </a:ext>
            </a:extLst>
          </p:cNvPr>
          <p:cNvSpPr>
            <a:spLocks noGrp="1"/>
          </p:cNvSpPr>
          <p:nvPr>
            <p:ph idx="1"/>
          </p:nvPr>
        </p:nvSpPr>
        <p:spPr>
          <a:xfrm>
            <a:off x="5177859" y="2147356"/>
            <a:ext cx="5683624" cy="4107021"/>
          </a:xfrm>
        </p:spPr>
        <p:txBody>
          <a:bodyPr>
            <a:normAutofit/>
          </a:bodyPr>
          <a:lstStyle/>
          <a:p>
            <a:pPr marL="0" indent="0">
              <a:lnSpc>
                <a:spcPct val="90000"/>
              </a:lnSpc>
              <a:buNone/>
            </a:pPr>
            <a:r>
              <a:rPr lang="en-US" sz="1400" b="1" dirty="0"/>
              <a:t>WHY</a:t>
            </a:r>
          </a:p>
          <a:p>
            <a:pPr marL="0" indent="0">
              <a:lnSpc>
                <a:spcPct val="90000"/>
              </a:lnSpc>
              <a:buNone/>
            </a:pPr>
            <a:r>
              <a:rPr lang="en-US" sz="1400" dirty="0"/>
              <a:t>We use Athena to analyze our data stored in the S3 bucket using the SQL queries</a:t>
            </a:r>
          </a:p>
          <a:p>
            <a:pPr marL="0" indent="0">
              <a:lnSpc>
                <a:spcPct val="90000"/>
              </a:lnSpc>
              <a:buNone/>
            </a:pPr>
            <a:r>
              <a:rPr lang="en-US" sz="1400" dirty="0"/>
              <a:t>It is cost effective </a:t>
            </a:r>
            <a:r>
              <a:rPr lang="en-US" sz="1400" dirty="0" err="1"/>
              <a:t>i.e</a:t>
            </a:r>
            <a:r>
              <a:rPr lang="en-US" sz="1400" dirty="0"/>
              <a:t> we do not have to pay for the maintenance, patching, scaling instead we only pay for the queries run on the SQL</a:t>
            </a:r>
          </a:p>
          <a:p>
            <a:pPr marL="0" indent="0">
              <a:lnSpc>
                <a:spcPct val="90000"/>
              </a:lnSpc>
              <a:buNone/>
            </a:pPr>
            <a:r>
              <a:rPr lang="en-US" sz="1400" dirty="0"/>
              <a:t>High performance and scalability </a:t>
            </a:r>
            <a:r>
              <a:rPr lang="en-US" sz="1400" dirty="0" err="1"/>
              <a:t>i.e</a:t>
            </a:r>
            <a:r>
              <a:rPr lang="en-US" sz="1400" dirty="0"/>
              <a:t> it enables high performance query execution</a:t>
            </a:r>
          </a:p>
          <a:p>
            <a:pPr>
              <a:lnSpc>
                <a:spcPct val="90000"/>
              </a:lnSpc>
            </a:pPr>
            <a:endParaRPr lang="en-US" sz="1400" dirty="0"/>
          </a:p>
          <a:p>
            <a:pPr marL="0" indent="0">
              <a:lnSpc>
                <a:spcPct val="90000"/>
              </a:lnSpc>
              <a:buNone/>
            </a:pPr>
            <a:r>
              <a:rPr lang="en-US" sz="1400" b="1" dirty="0"/>
              <a:t>USES</a:t>
            </a:r>
          </a:p>
          <a:p>
            <a:pPr marL="0" indent="0">
              <a:lnSpc>
                <a:spcPct val="90000"/>
              </a:lnSpc>
              <a:buNone/>
            </a:pPr>
            <a:r>
              <a:rPr lang="en-US" sz="1400" dirty="0"/>
              <a:t>Data lake analytics </a:t>
            </a:r>
          </a:p>
          <a:p>
            <a:pPr marL="0" indent="0">
              <a:lnSpc>
                <a:spcPct val="90000"/>
              </a:lnSpc>
              <a:buNone/>
            </a:pPr>
            <a:r>
              <a:rPr lang="en-US" sz="1400" dirty="0"/>
              <a:t>Ad hoc querying </a:t>
            </a:r>
          </a:p>
          <a:p>
            <a:pPr marL="0" indent="0">
              <a:lnSpc>
                <a:spcPct val="90000"/>
              </a:lnSpc>
              <a:buNone/>
            </a:pPr>
            <a:r>
              <a:rPr lang="en-US" sz="1400" dirty="0"/>
              <a:t>Log analysis</a:t>
            </a:r>
          </a:p>
          <a:p>
            <a:pPr marL="0" indent="0">
              <a:lnSpc>
                <a:spcPct val="90000"/>
              </a:lnSpc>
              <a:buNone/>
            </a:pPr>
            <a:r>
              <a:rPr lang="en-US" sz="1400" dirty="0"/>
              <a:t>Run SQL queries to explore the data</a:t>
            </a:r>
          </a:p>
          <a:p>
            <a:pPr marL="0" indent="0">
              <a:lnSpc>
                <a:spcPct val="90000"/>
              </a:lnSpc>
              <a:buNone/>
            </a:pPr>
            <a:endParaRPr lang="en-US" sz="1400" dirty="0"/>
          </a:p>
          <a:p>
            <a:pPr>
              <a:lnSpc>
                <a:spcPct val="90000"/>
              </a:lnSpc>
            </a:pPr>
            <a:endParaRPr lang="en-US" sz="1400" dirty="0"/>
          </a:p>
        </p:txBody>
      </p:sp>
      <p:pic>
        <p:nvPicPr>
          <p:cNvPr id="4" name="Picture 4" descr="cloudboosta (@cloudboosta) / X">
            <a:extLst>
              <a:ext uri="{FF2B5EF4-FFF2-40B4-BE49-F238E27FC236}">
                <a16:creationId xmlns:a16="http://schemas.microsoft.com/office/drawing/2014/main" id="{2E477EFC-282F-C469-E1E1-28A24EA19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1552" y="5768649"/>
            <a:ext cx="2530428" cy="109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766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3" name="Rectangle 12">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13426238-367F-FA5A-5ECA-26A2DDA82060}"/>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dirty="0"/>
              <a:t>Amazon Athena</a:t>
            </a:r>
          </a:p>
        </p:txBody>
      </p:sp>
      <p:pic>
        <p:nvPicPr>
          <p:cNvPr id="4" name="Content Placeholder 4">
            <a:extLst>
              <a:ext uri="{FF2B5EF4-FFF2-40B4-BE49-F238E27FC236}">
                <a16:creationId xmlns:a16="http://schemas.microsoft.com/office/drawing/2014/main" id="{86549AFE-52FB-0D39-0F67-7AC4AE58FA58}"/>
              </a:ext>
            </a:extLst>
          </p:cNvPr>
          <p:cNvPicPr>
            <a:picLocks noGrp="1" noChangeAspect="1"/>
          </p:cNvPicPr>
          <p:nvPr>
            <p:ph idx="1"/>
          </p:nvPr>
        </p:nvPicPr>
        <p:blipFill>
          <a:blip r:embed="rId5"/>
          <a:stretch>
            <a:fillRect/>
          </a:stretch>
        </p:blipFill>
        <p:spPr>
          <a:xfrm>
            <a:off x="1207786" y="2124075"/>
            <a:ext cx="9764552" cy="4076700"/>
          </a:xfrm>
          <a:prstGeom prst="rect">
            <a:avLst/>
          </a:prstGeom>
        </p:spPr>
      </p:pic>
      <p:sp>
        <p:nvSpPr>
          <p:cNvPr id="17" name="Freeform: Shape 16">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3628"/>
      </p:ext>
    </p:extLst>
  </p:cSld>
  <p:clrMapOvr>
    <a:masterClrMapping/>
  </p:clrMapOvr>
</p:sld>
</file>

<file path=ppt/theme/theme1.xml><?xml version="1.0" encoding="utf-8"?>
<a:theme xmlns:a="http://schemas.openxmlformats.org/drawingml/2006/main" name="ArchiveVTI">
  <a:themeElements>
    <a:clrScheme name="Archive">
      <a:dk1>
        <a:sysClr val="windowText" lastClr="000000"/>
      </a:dk1>
      <a:lt1>
        <a:sysClr val="window" lastClr="FFFFFF"/>
      </a:lt1>
      <a:dk2>
        <a:srgbClr val="353B3D"/>
      </a:dk2>
      <a:lt2>
        <a:srgbClr val="EEECEA"/>
      </a:lt2>
      <a:accent1>
        <a:srgbClr val="A65E5E"/>
      </a:accent1>
      <a:accent2>
        <a:srgbClr val="9D6053"/>
      </a:accent2>
      <a:accent3>
        <a:srgbClr val="968274"/>
      </a:accent3>
      <a:accent4>
        <a:srgbClr val="878079"/>
      </a:accent4>
      <a:accent5>
        <a:srgbClr val="6C737A"/>
      </a:accent5>
      <a:accent6>
        <a:srgbClr val="697777"/>
      </a:accent6>
      <a:hlink>
        <a:srgbClr val="A25872"/>
      </a:hlink>
      <a:folHlink>
        <a:srgbClr val="667A7E"/>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5817</TotalTime>
  <Words>2013</Words>
  <Application>Microsoft Macintosh PowerPoint</Application>
  <PresentationFormat>Widescreen</PresentationFormat>
  <Paragraphs>242</Paragraphs>
  <Slides>18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Amazon Ember</vt:lpstr>
      <vt:lpstr>Arial</vt:lpstr>
      <vt:lpstr>Bembo</vt:lpstr>
      <vt:lpstr>Calibri</vt:lpstr>
      <vt:lpstr>ArchiveVTI</vt:lpstr>
      <vt:lpstr>AWS Serverless data lake jumpstart</vt:lpstr>
      <vt:lpstr>SCOPE OF THE BUSINESS</vt:lpstr>
      <vt:lpstr>Introduction TO DATA-LAKE</vt:lpstr>
      <vt:lpstr>Our Goal</vt:lpstr>
      <vt:lpstr>Getting started</vt:lpstr>
      <vt:lpstr>AWS Glue / CRAWLER</vt:lpstr>
      <vt:lpstr>AWS Glue / CRAWLER</vt:lpstr>
      <vt:lpstr>Amazon Athena</vt:lpstr>
      <vt:lpstr>Amazon Athena</vt:lpstr>
      <vt:lpstr>Transforming Data</vt:lpstr>
      <vt:lpstr>Transforming Data</vt:lpstr>
      <vt:lpstr>Enriching Data</vt:lpstr>
      <vt:lpstr>Enriching Data</vt:lpstr>
      <vt:lpstr>Visualizing THE Data / QUICKSIGHT</vt:lpstr>
      <vt:lpstr>Visualizing THE Data</vt:lpstr>
      <vt:lpstr>Visualizing THE Data</vt:lpstr>
      <vt:lpstr>Visualizing THE Data</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Serverless data lake jumpstart</dc:title>
  <dc:creator>biddy bash</dc:creator>
  <cp:lastModifiedBy>Olalere Alabi</cp:lastModifiedBy>
  <cp:revision>10</cp:revision>
  <dcterms:created xsi:type="dcterms:W3CDTF">2023-09-26T22:43:03Z</dcterms:created>
  <dcterms:modified xsi:type="dcterms:W3CDTF">2023-12-28T12:19:19Z</dcterms:modified>
</cp:coreProperties>
</file>